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14"/>
  </p:notesMasterIdLst>
  <p:sldIdLst>
    <p:sldId id="2146846642" r:id="rId3"/>
    <p:sldId id="257" r:id="rId4"/>
    <p:sldId id="2146846644" r:id="rId5"/>
    <p:sldId id="258" r:id="rId6"/>
    <p:sldId id="270" r:id="rId7"/>
    <p:sldId id="271" r:id="rId8"/>
    <p:sldId id="2146846645" r:id="rId9"/>
    <p:sldId id="2146846646" r:id="rId10"/>
    <p:sldId id="275" r:id="rId11"/>
    <p:sldId id="276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CF3"/>
    <a:srgbClr val="F4D0F4"/>
    <a:srgbClr val="FFFFFF"/>
    <a:srgbClr val="F7DDF7"/>
    <a:srgbClr val="EFCDEC"/>
    <a:srgbClr val="EABDE6"/>
    <a:srgbClr val="D69ADE"/>
    <a:srgbClr val="FCC6FF"/>
    <a:srgbClr val="401B5B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91" autoAdjust="0"/>
    <p:restoredTop sz="91634" autoAdjust="0"/>
  </p:normalViewPr>
  <p:slideViewPr>
    <p:cSldViewPr snapToGrid="0">
      <p:cViewPr varScale="1">
        <p:scale>
          <a:sx n="72" d="100"/>
          <a:sy n="72" d="100"/>
        </p:scale>
        <p:origin x="5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diagrams/_rels/data3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19.png"/></Relationships>
</file>

<file path=ppt/diagrams/_rels/drawing3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336573-16A1-4901-AA64-51B308B2A91C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EA07EA8-74CE-43F1-AFA2-6EBA34E59808}">
      <dgm:prSet custT="1"/>
      <dgm:spPr>
        <a:gradFill rotWithShape="0">
          <a:gsLst>
            <a:gs pos="0">
              <a:srgbClr val="D69ADE"/>
            </a:gs>
            <a:gs pos="35000">
              <a:srgbClr val="DD9FFF"/>
            </a:gs>
            <a:gs pos="100000">
              <a:srgbClr val="DD9FFF"/>
            </a:gs>
          </a:gsLst>
        </a:gradFill>
      </dgm:spPr>
      <dgm:t>
        <a:bodyPr/>
        <a:lstStyle/>
        <a:p>
          <a:r>
            <a:rPr lang="en-US" sz="20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Current e-commerce systems rely on manual customer segmentation and static rule-based methods, making personalization inefficient and time-consuming.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9FC5650-EAC0-438E-806B-A39B53F1AA78}" type="parTrans" cxnId="{C905C65C-D415-4E15-AD72-FE07A424AC87}">
      <dgm:prSet/>
      <dgm:spPr/>
      <dgm:t>
        <a:bodyPr/>
        <a:lstStyle/>
        <a:p>
          <a:endParaRPr lang="en-IN"/>
        </a:p>
      </dgm:t>
    </dgm:pt>
    <dgm:pt modelId="{A9B838BD-8FC8-4466-B275-7E851F554A6B}" type="sibTrans" cxnId="{C905C65C-D415-4E15-AD72-FE07A424AC87}">
      <dgm:prSet/>
      <dgm:spPr>
        <a:ln>
          <a:solidFill>
            <a:srgbClr val="AB15FF"/>
          </a:solidFill>
        </a:ln>
      </dgm:spPr>
      <dgm:t>
        <a:bodyPr/>
        <a:lstStyle/>
        <a:p>
          <a:endParaRPr lang="en-IN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85CFC2-6811-40F2-993F-F18436F35858}">
      <dgm:prSet custT="1"/>
      <dgm:spPr>
        <a:gradFill rotWithShape="0">
          <a:gsLst>
            <a:gs pos="0">
              <a:srgbClr val="D69ADE"/>
            </a:gs>
            <a:gs pos="35000">
              <a:srgbClr val="DD9FFF"/>
            </a:gs>
            <a:gs pos="100000">
              <a:srgbClr val="DD9FFF"/>
            </a:gs>
          </a:gsLst>
        </a:gradFill>
      </dgm:spPr>
      <dgm:t>
        <a:bodyPr/>
        <a:lstStyle/>
        <a:p>
          <a:r>
            <a:rPr lang="en-US" sz="20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Recommendations often fail to consider real-time user behavior, seasonality, and emotional context, resulting in irrelevant product suggestions.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E6BB0CC-C809-4C5F-B753-3B2BF6155BB5}" type="parTrans" cxnId="{607ED334-5735-47FC-A1F6-6A0A496F34A8}">
      <dgm:prSet/>
      <dgm:spPr/>
      <dgm:t>
        <a:bodyPr/>
        <a:lstStyle/>
        <a:p>
          <a:endParaRPr lang="en-IN"/>
        </a:p>
      </dgm:t>
    </dgm:pt>
    <dgm:pt modelId="{D8EC1CED-5C48-4836-9303-9FFDB4FDDEB0}" type="sibTrans" cxnId="{607ED334-5735-47FC-A1F6-6A0A496F34A8}">
      <dgm:prSet/>
      <dgm:spPr/>
      <dgm:t>
        <a:bodyPr/>
        <a:lstStyle/>
        <a:p>
          <a:endParaRPr lang="en-IN"/>
        </a:p>
      </dgm:t>
    </dgm:pt>
    <dgm:pt modelId="{AC8549B8-C190-40C6-A549-7F37FB44AEEE}">
      <dgm:prSet custT="1"/>
      <dgm:spPr>
        <a:gradFill rotWithShape="0">
          <a:gsLst>
            <a:gs pos="0">
              <a:srgbClr val="D69ADE"/>
            </a:gs>
            <a:gs pos="35000">
              <a:srgbClr val="DD9FFF"/>
            </a:gs>
            <a:gs pos="100000">
              <a:srgbClr val="D69ADE"/>
            </a:gs>
          </a:gsLst>
        </a:gradFill>
      </dgm:spPr>
      <dgm:t>
        <a:bodyPr/>
        <a:lstStyle/>
        <a:p>
          <a:r>
            <a:rPr lang="en-US" sz="20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Generic recommendations lead to lower user satisfaction, poor engagement, decreased customer retention, and reduced conversion rates.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AE64DB6-05B8-42FD-B108-FCB44370681B}" type="parTrans" cxnId="{DDC02B50-9135-4BEE-8D2A-21FDC0BC5FBF}">
      <dgm:prSet/>
      <dgm:spPr/>
      <dgm:t>
        <a:bodyPr/>
        <a:lstStyle/>
        <a:p>
          <a:endParaRPr lang="en-IN"/>
        </a:p>
      </dgm:t>
    </dgm:pt>
    <dgm:pt modelId="{717215A7-07EC-434A-AB1F-AC2990E41656}" type="sibTrans" cxnId="{DDC02B50-9135-4BEE-8D2A-21FDC0BC5FBF}">
      <dgm:prSet/>
      <dgm:spPr/>
      <dgm:t>
        <a:bodyPr/>
        <a:lstStyle/>
        <a:p>
          <a:endParaRPr lang="en-IN"/>
        </a:p>
      </dgm:t>
    </dgm:pt>
    <dgm:pt modelId="{33C4CF8E-FBFA-411D-AA53-E13CDE4C7B7D}" type="pres">
      <dgm:prSet presAssocID="{EC336573-16A1-4901-AA64-51B308B2A91C}" presName="Name0" presStyleCnt="0">
        <dgm:presLayoutVars>
          <dgm:chMax val="7"/>
          <dgm:chPref val="7"/>
          <dgm:dir/>
        </dgm:presLayoutVars>
      </dgm:prSet>
      <dgm:spPr/>
    </dgm:pt>
    <dgm:pt modelId="{1B613CD7-28A5-4B20-8B16-838561888AB9}" type="pres">
      <dgm:prSet presAssocID="{EC336573-16A1-4901-AA64-51B308B2A91C}" presName="Name1" presStyleCnt="0"/>
      <dgm:spPr/>
    </dgm:pt>
    <dgm:pt modelId="{90538C1C-DC3F-4B80-9DD1-9B54E99B6F33}" type="pres">
      <dgm:prSet presAssocID="{EC336573-16A1-4901-AA64-51B308B2A91C}" presName="cycle" presStyleCnt="0"/>
      <dgm:spPr/>
    </dgm:pt>
    <dgm:pt modelId="{C41F3C3C-E06A-4255-B226-5AE59846B2F5}" type="pres">
      <dgm:prSet presAssocID="{EC336573-16A1-4901-AA64-51B308B2A91C}" presName="srcNode" presStyleLbl="node1" presStyleIdx="0" presStyleCnt="3"/>
      <dgm:spPr/>
    </dgm:pt>
    <dgm:pt modelId="{71B8F7EC-17F1-451C-BB02-4F9D875AE0C9}" type="pres">
      <dgm:prSet presAssocID="{EC336573-16A1-4901-AA64-51B308B2A91C}" presName="conn" presStyleLbl="parChTrans1D2" presStyleIdx="0" presStyleCnt="1"/>
      <dgm:spPr/>
    </dgm:pt>
    <dgm:pt modelId="{1FA68B59-8B83-4D89-B5CF-91DA94A407CD}" type="pres">
      <dgm:prSet presAssocID="{EC336573-16A1-4901-AA64-51B308B2A91C}" presName="extraNode" presStyleLbl="node1" presStyleIdx="0" presStyleCnt="3"/>
      <dgm:spPr/>
    </dgm:pt>
    <dgm:pt modelId="{7CA5E118-0171-4106-B7DB-DF69ECE84653}" type="pres">
      <dgm:prSet presAssocID="{EC336573-16A1-4901-AA64-51B308B2A91C}" presName="dstNode" presStyleLbl="node1" presStyleIdx="0" presStyleCnt="3"/>
      <dgm:spPr/>
    </dgm:pt>
    <dgm:pt modelId="{98AADC2A-3E02-446E-8DE6-721DE7924B6B}" type="pres">
      <dgm:prSet presAssocID="{FEA07EA8-74CE-43F1-AFA2-6EBA34E59808}" presName="text_1" presStyleLbl="node1" presStyleIdx="0" presStyleCnt="3">
        <dgm:presLayoutVars>
          <dgm:bulletEnabled val="1"/>
        </dgm:presLayoutVars>
      </dgm:prSet>
      <dgm:spPr/>
    </dgm:pt>
    <dgm:pt modelId="{26DC5515-A631-41A4-A4CC-6A0FEBA54F93}" type="pres">
      <dgm:prSet presAssocID="{FEA07EA8-74CE-43F1-AFA2-6EBA34E59808}" presName="accent_1" presStyleCnt="0"/>
      <dgm:spPr/>
    </dgm:pt>
    <dgm:pt modelId="{DCDD1142-F3B2-438D-84E5-6DE6CF9DF705}" type="pres">
      <dgm:prSet presAssocID="{FEA07EA8-74CE-43F1-AFA2-6EBA34E59808}" presName="accentRepeatNode" presStyleLbl="solidFgAcc1" presStyleIdx="0" presStyleCnt="3"/>
      <dgm:spPr/>
    </dgm:pt>
    <dgm:pt modelId="{07D77690-EBB6-4885-8713-E0AAD4B765C3}" type="pres">
      <dgm:prSet presAssocID="{8F85CFC2-6811-40F2-993F-F18436F35858}" presName="text_2" presStyleLbl="node1" presStyleIdx="1" presStyleCnt="3">
        <dgm:presLayoutVars>
          <dgm:bulletEnabled val="1"/>
        </dgm:presLayoutVars>
      </dgm:prSet>
      <dgm:spPr/>
    </dgm:pt>
    <dgm:pt modelId="{5B9B59BD-1A70-491E-B93B-ACA7431922E8}" type="pres">
      <dgm:prSet presAssocID="{8F85CFC2-6811-40F2-993F-F18436F35858}" presName="accent_2" presStyleCnt="0"/>
      <dgm:spPr/>
    </dgm:pt>
    <dgm:pt modelId="{08081657-9B21-47C1-A563-9A5EC5D86A0B}" type="pres">
      <dgm:prSet presAssocID="{8F85CFC2-6811-40F2-993F-F18436F35858}" presName="accentRepeatNode" presStyleLbl="solidFgAcc1" presStyleIdx="1" presStyleCnt="3"/>
      <dgm:spPr/>
    </dgm:pt>
    <dgm:pt modelId="{CC51BDE5-14E0-492A-B444-16141A71EFFA}" type="pres">
      <dgm:prSet presAssocID="{AC8549B8-C190-40C6-A549-7F37FB44AEEE}" presName="text_3" presStyleLbl="node1" presStyleIdx="2" presStyleCnt="3">
        <dgm:presLayoutVars>
          <dgm:bulletEnabled val="1"/>
        </dgm:presLayoutVars>
      </dgm:prSet>
      <dgm:spPr/>
    </dgm:pt>
    <dgm:pt modelId="{958AB7F9-461B-4180-B4EC-245CDADFE870}" type="pres">
      <dgm:prSet presAssocID="{AC8549B8-C190-40C6-A549-7F37FB44AEEE}" presName="accent_3" presStyleCnt="0"/>
      <dgm:spPr/>
    </dgm:pt>
    <dgm:pt modelId="{301A99D9-3EC7-415A-9CB2-37523C9159B2}" type="pres">
      <dgm:prSet presAssocID="{AC8549B8-C190-40C6-A549-7F37FB44AEEE}" presName="accentRepeatNode" presStyleLbl="solidFgAcc1" presStyleIdx="2" presStyleCnt="3"/>
      <dgm:spPr/>
    </dgm:pt>
  </dgm:ptLst>
  <dgm:cxnLst>
    <dgm:cxn modelId="{607ED334-5735-47FC-A1F6-6A0A496F34A8}" srcId="{EC336573-16A1-4901-AA64-51B308B2A91C}" destId="{8F85CFC2-6811-40F2-993F-F18436F35858}" srcOrd="1" destOrd="0" parTransId="{0E6BB0CC-C809-4C5F-B753-3B2BF6155BB5}" sibTransId="{D8EC1CED-5C48-4836-9303-9FFDB4FDDEB0}"/>
    <dgm:cxn modelId="{C905C65C-D415-4E15-AD72-FE07A424AC87}" srcId="{EC336573-16A1-4901-AA64-51B308B2A91C}" destId="{FEA07EA8-74CE-43F1-AFA2-6EBA34E59808}" srcOrd="0" destOrd="0" parTransId="{19FC5650-EAC0-438E-806B-A39B53F1AA78}" sibTransId="{A9B838BD-8FC8-4466-B275-7E851F554A6B}"/>
    <dgm:cxn modelId="{C7E56D6B-C629-43DE-BF2E-F7FADDE4E9AF}" type="presOf" srcId="{8F85CFC2-6811-40F2-993F-F18436F35858}" destId="{07D77690-EBB6-4885-8713-E0AAD4B765C3}" srcOrd="0" destOrd="0" presId="urn:microsoft.com/office/officeart/2008/layout/VerticalCurvedList"/>
    <dgm:cxn modelId="{DDC02B50-9135-4BEE-8D2A-21FDC0BC5FBF}" srcId="{EC336573-16A1-4901-AA64-51B308B2A91C}" destId="{AC8549B8-C190-40C6-A549-7F37FB44AEEE}" srcOrd="2" destOrd="0" parTransId="{9AE64DB6-05B8-42FD-B108-FCB44370681B}" sibTransId="{717215A7-07EC-434A-AB1F-AC2990E41656}"/>
    <dgm:cxn modelId="{1A4018B8-4F88-42C8-A98B-80829274EA7E}" type="presOf" srcId="{FEA07EA8-74CE-43F1-AFA2-6EBA34E59808}" destId="{98AADC2A-3E02-446E-8DE6-721DE7924B6B}" srcOrd="0" destOrd="0" presId="urn:microsoft.com/office/officeart/2008/layout/VerticalCurvedList"/>
    <dgm:cxn modelId="{998111E1-9A53-455B-A89B-7F9941864E56}" type="presOf" srcId="{A9B838BD-8FC8-4466-B275-7E851F554A6B}" destId="{71B8F7EC-17F1-451C-BB02-4F9D875AE0C9}" srcOrd="0" destOrd="0" presId="urn:microsoft.com/office/officeart/2008/layout/VerticalCurvedList"/>
    <dgm:cxn modelId="{CEA731F9-D5BD-4D1F-80DB-1FC6DC34B7E5}" type="presOf" srcId="{EC336573-16A1-4901-AA64-51B308B2A91C}" destId="{33C4CF8E-FBFA-411D-AA53-E13CDE4C7B7D}" srcOrd="0" destOrd="0" presId="urn:microsoft.com/office/officeart/2008/layout/VerticalCurvedList"/>
    <dgm:cxn modelId="{BAC7CFF9-A0B2-4166-833C-07C923CFFF23}" type="presOf" srcId="{AC8549B8-C190-40C6-A549-7F37FB44AEEE}" destId="{CC51BDE5-14E0-492A-B444-16141A71EFFA}" srcOrd="0" destOrd="0" presId="urn:microsoft.com/office/officeart/2008/layout/VerticalCurvedList"/>
    <dgm:cxn modelId="{4F82275C-FF56-4502-997F-D9EF2A36CE62}" type="presParOf" srcId="{33C4CF8E-FBFA-411D-AA53-E13CDE4C7B7D}" destId="{1B613CD7-28A5-4B20-8B16-838561888AB9}" srcOrd="0" destOrd="0" presId="urn:microsoft.com/office/officeart/2008/layout/VerticalCurvedList"/>
    <dgm:cxn modelId="{75FF219E-551D-4E4C-A512-EDABB728E0EB}" type="presParOf" srcId="{1B613CD7-28A5-4B20-8B16-838561888AB9}" destId="{90538C1C-DC3F-4B80-9DD1-9B54E99B6F33}" srcOrd="0" destOrd="0" presId="urn:microsoft.com/office/officeart/2008/layout/VerticalCurvedList"/>
    <dgm:cxn modelId="{902E7E5D-517A-470D-A35D-F3C648C43516}" type="presParOf" srcId="{90538C1C-DC3F-4B80-9DD1-9B54E99B6F33}" destId="{C41F3C3C-E06A-4255-B226-5AE59846B2F5}" srcOrd="0" destOrd="0" presId="urn:microsoft.com/office/officeart/2008/layout/VerticalCurvedList"/>
    <dgm:cxn modelId="{B3E1241C-078E-44BD-BAB8-FF73EF31951D}" type="presParOf" srcId="{90538C1C-DC3F-4B80-9DD1-9B54E99B6F33}" destId="{71B8F7EC-17F1-451C-BB02-4F9D875AE0C9}" srcOrd="1" destOrd="0" presId="urn:microsoft.com/office/officeart/2008/layout/VerticalCurvedList"/>
    <dgm:cxn modelId="{ED2C7686-6DFE-48BB-8289-DEBE0F139E56}" type="presParOf" srcId="{90538C1C-DC3F-4B80-9DD1-9B54E99B6F33}" destId="{1FA68B59-8B83-4D89-B5CF-91DA94A407CD}" srcOrd="2" destOrd="0" presId="urn:microsoft.com/office/officeart/2008/layout/VerticalCurvedList"/>
    <dgm:cxn modelId="{275B9883-C384-4CAD-AECB-6B2C8B81B73B}" type="presParOf" srcId="{90538C1C-DC3F-4B80-9DD1-9B54E99B6F33}" destId="{7CA5E118-0171-4106-B7DB-DF69ECE84653}" srcOrd="3" destOrd="0" presId="urn:microsoft.com/office/officeart/2008/layout/VerticalCurvedList"/>
    <dgm:cxn modelId="{BC19439C-8476-4316-A7EF-1DE6923F04D5}" type="presParOf" srcId="{1B613CD7-28A5-4B20-8B16-838561888AB9}" destId="{98AADC2A-3E02-446E-8DE6-721DE7924B6B}" srcOrd="1" destOrd="0" presId="urn:microsoft.com/office/officeart/2008/layout/VerticalCurvedList"/>
    <dgm:cxn modelId="{7A904103-BC85-434F-8ED7-8A42DC23B7F1}" type="presParOf" srcId="{1B613CD7-28A5-4B20-8B16-838561888AB9}" destId="{26DC5515-A631-41A4-A4CC-6A0FEBA54F93}" srcOrd="2" destOrd="0" presId="urn:microsoft.com/office/officeart/2008/layout/VerticalCurvedList"/>
    <dgm:cxn modelId="{C7E03F16-D872-422F-8310-FE96C8492B0C}" type="presParOf" srcId="{26DC5515-A631-41A4-A4CC-6A0FEBA54F93}" destId="{DCDD1142-F3B2-438D-84E5-6DE6CF9DF705}" srcOrd="0" destOrd="0" presId="urn:microsoft.com/office/officeart/2008/layout/VerticalCurvedList"/>
    <dgm:cxn modelId="{0942DB17-0F01-4A81-8333-8837954739FF}" type="presParOf" srcId="{1B613CD7-28A5-4B20-8B16-838561888AB9}" destId="{07D77690-EBB6-4885-8713-E0AAD4B765C3}" srcOrd="3" destOrd="0" presId="urn:microsoft.com/office/officeart/2008/layout/VerticalCurvedList"/>
    <dgm:cxn modelId="{54FE19AD-CE00-4A4E-AEBC-A9E47C6C4227}" type="presParOf" srcId="{1B613CD7-28A5-4B20-8B16-838561888AB9}" destId="{5B9B59BD-1A70-491E-B93B-ACA7431922E8}" srcOrd="4" destOrd="0" presId="urn:microsoft.com/office/officeart/2008/layout/VerticalCurvedList"/>
    <dgm:cxn modelId="{FF254411-2062-4090-92CA-342B15B49385}" type="presParOf" srcId="{5B9B59BD-1A70-491E-B93B-ACA7431922E8}" destId="{08081657-9B21-47C1-A563-9A5EC5D86A0B}" srcOrd="0" destOrd="0" presId="urn:microsoft.com/office/officeart/2008/layout/VerticalCurvedList"/>
    <dgm:cxn modelId="{7CA0E50A-8F85-4D18-88E2-ED1B4614DABB}" type="presParOf" srcId="{1B613CD7-28A5-4B20-8B16-838561888AB9}" destId="{CC51BDE5-14E0-492A-B444-16141A71EFFA}" srcOrd="5" destOrd="0" presId="urn:microsoft.com/office/officeart/2008/layout/VerticalCurvedList"/>
    <dgm:cxn modelId="{1D13D3A7-C8CC-418A-9EB3-59E79B719448}" type="presParOf" srcId="{1B613CD7-28A5-4B20-8B16-838561888AB9}" destId="{958AB7F9-461B-4180-B4EC-245CDADFE870}" srcOrd="6" destOrd="0" presId="urn:microsoft.com/office/officeart/2008/layout/VerticalCurvedList"/>
    <dgm:cxn modelId="{C64324A5-F273-4E24-A4B5-ED523666D2DC}" type="presParOf" srcId="{958AB7F9-461B-4180-B4EC-245CDADFE870}" destId="{301A99D9-3EC7-415A-9CB2-37523C9159B2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553A46-3637-42D5-A544-D05170986BD2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272C09F-B409-4367-837E-18F9365A4178}">
      <dgm:prSet custT="1"/>
      <dgm:spPr>
        <a:gradFill rotWithShape="0">
          <a:gsLst>
            <a:gs pos="0">
              <a:srgbClr val="EABDE6"/>
            </a:gs>
            <a:gs pos="35000">
              <a:srgbClr val="D69ADE"/>
            </a:gs>
            <a:gs pos="100000">
              <a:srgbClr val="AB15FF"/>
            </a:gs>
          </a:gsLst>
          <a:lin ang="16200000" scaled="1"/>
        </a:gradFill>
      </dgm:spPr>
      <dgm:t>
        <a:bodyPr lIns="108000" tIns="0" rIns="252000" anchor="ctr" anchorCtr="0"/>
        <a:lstStyle/>
        <a:p>
          <a:pPr algn="ctr"/>
          <a:r>
            <a:rPr lang="en-IN" sz="1200" b="1" i="0" dirty="0">
              <a:solidFill>
                <a:schemeClr val="bg1"/>
              </a:solidFill>
              <a:effectLst>
                <a:innerShdw blurRad="63500" dist="50800" dir="13500000">
                  <a:srgbClr val="7030A0">
                    <a:alpha val="50000"/>
                  </a:srgbClr>
                </a:inn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rPr>
            <a:t>KEY METHODOLOGY</a:t>
          </a:r>
          <a:endParaRPr lang="en-IN" sz="1200" b="1" dirty="0">
            <a:solidFill>
              <a:schemeClr val="bg1"/>
            </a:solidFill>
            <a:effectLst>
              <a:innerShdw blurRad="63500" dist="50800" dir="13500000">
                <a:srgbClr val="7030A0">
                  <a:alpha val="50000"/>
                </a:srgbClr>
              </a:innerShdw>
            </a:effectLst>
            <a:latin typeface="Segoe UI Black" panose="020B0A02040204020203" pitchFamily="34" charset="0"/>
            <a:ea typeface="Segoe UI Black" panose="020B0A02040204020203" pitchFamily="34" charset="0"/>
            <a:cs typeface="Times New Roman" panose="02020603050405020304" pitchFamily="18" charset="0"/>
          </a:endParaRPr>
        </a:p>
      </dgm:t>
    </dgm:pt>
    <dgm:pt modelId="{C69AE233-BF2B-492D-9104-532ADAAD0652}" type="parTrans" cxnId="{D16D4F26-C15C-497B-A053-B50F5FCEE955}">
      <dgm:prSet/>
      <dgm:spPr/>
      <dgm:t>
        <a:bodyPr/>
        <a:lstStyle/>
        <a:p>
          <a:endParaRPr lang="en-IN"/>
        </a:p>
      </dgm:t>
    </dgm:pt>
    <dgm:pt modelId="{EF00B0C5-42F6-4BBF-B960-42B756A59C4B}" type="sibTrans" cxnId="{D16D4F26-C15C-497B-A053-B50F5FCEE955}">
      <dgm:prSet/>
      <dgm:spPr/>
      <dgm:t>
        <a:bodyPr/>
        <a:lstStyle/>
        <a:p>
          <a:endParaRPr lang="en-IN"/>
        </a:p>
      </dgm:t>
    </dgm:pt>
    <dgm:pt modelId="{3E373D8B-08F7-4B89-852F-A9CD4938CEED}">
      <dgm:prSet custT="1"/>
      <dgm:spPr>
        <a:gradFill flip="none" rotWithShape="1">
          <a:gsLst>
            <a:gs pos="0">
              <a:srgbClr val="AB15FF"/>
            </a:gs>
            <a:gs pos="74000">
              <a:srgbClr val="DD9FFF"/>
            </a:gs>
            <a:gs pos="83000">
              <a:srgbClr val="EABDE6"/>
            </a:gs>
            <a:gs pos="100000">
              <a:srgbClr val="EABDE6"/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Integration:</a:t>
          </a:r>
        </a:p>
        <a:p>
          <a:r>
            <a:rPr lang="en-IN" sz="1400" b="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IN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Merged customer behaviour &amp; product datasets for a unified view.</a:t>
          </a:r>
          <a:endParaRPr lang="en-IN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6FF0F7D-4D93-48F5-AFB1-EA12428B1A7A}" type="parTrans" cxnId="{56DBFC22-53CC-4FC2-9AC8-544E82D677AE}">
      <dgm:prSet/>
      <dgm:spPr/>
      <dgm:t>
        <a:bodyPr/>
        <a:lstStyle/>
        <a:p>
          <a:endParaRPr lang="en-IN"/>
        </a:p>
      </dgm:t>
    </dgm:pt>
    <dgm:pt modelId="{9BC6548E-7271-4EB3-B171-88147288F091}" type="sibTrans" cxnId="{56DBFC22-53CC-4FC2-9AC8-544E82D677AE}">
      <dgm:prSet/>
      <dgm:spPr/>
      <dgm:t>
        <a:bodyPr/>
        <a:lstStyle/>
        <a:p>
          <a:endParaRPr lang="en-IN"/>
        </a:p>
      </dgm:t>
    </dgm:pt>
    <dgm:pt modelId="{7EC6AE3A-AFC1-4DCE-9A16-21CA12941AA8}">
      <dgm:prSet custT="1"/>
      <dgm:spPr>
        <a:gradFill flip="none" rotWithShape="1">
          <a:gsLst>
            <a:gs pos="0">
              <a:srgbClr val="AB15FF"/>
            </a:gs>
            <a:gs pos="74000">
              <a:srgbClr val="F3CCF3"/>
            </a:gs>
            <a:gs pos="92316">
              <a:srgbClr val="E0CFE3"/>
            </a:gs>
            <a:gs pos="83000">
              <a:srgbClr val="EABDE6"/>
            </a:gs>
            <a:gs pos="100000">
              <a:srgbClr val="DD9FFF"/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Feature Engineering:</a:t>
          </a:r>
        </a:p>
        <a:p>
          <a:r>
            <a:rPr lang="en-IN" sz="1400" b="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IN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Extracted key features like segment, season, sentiment score.</a:t>
          </a:r>
          <a:endParaRPr lang="en-IN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A6DB3F-842C-4275-934F-B8AFCAF2E603}" type="parTrans" cxnId="{0032C798-7E4D-4554-9685-685A8BCD65DC}">
      <dgm:prSet/>
      <dgm:spPr/>
      <dgm:t>
        <a:bodyPr/>
        <a:lstStyle/>
        <a:p>
          <a:endParaRPr lang="en-IN"/>
        </a:p>
      </dgm:t>
    </dgm:pt>
    <dgm:pt modelId="{B1FDE71B-4E49-4504-A771-90BAE0CFFB4C}" type="sibTrans" cxnId="{0032C798-7E4D-4554-9685-685A8BCD65DC}">
      <dgm:prSet/>
      <dgm:spPr/>
      <dgm:t>
        <a:bodyPr/>
        <a:lstStyle/>
        <a:p>
          <a:endParaRPr lang="en-IN"/>
        </a:p>
      </dgm:t>
    </dgm:pt>
    <dgm:pt modelId="{3B6695D2-0973-45D2-A90F-577E63678A64}">
      <dgm:prSet custT="1"/>
      <dgm:spPr>
        <a:gradFill flip="none" rotWithShape="1">
          <a:gsLst>
            <a:gs pos="0">
              <a:srgbClr val="AB15FF"/>
            </a:gs>
            <a:gs pos="74000">
              <a:srgbClr val="EABDE6"/>
            </a:gs>
            <a:gs pos="83000">
              <a:srgbClr val="D69ADE"/>
            </a:gs>
            <a:gs pos="100000">
              <a:srgbClr val="EABDE6"/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Model Development:</a:t>
          </a:r>
        </a:p>
        <a:p>
          <a:r>
            <a:rPr lang="en-IN" sz="1400" b="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IN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Built predictive ML models (e.g., Random Forest, XGBoost).</a:t>
          </a:r>
          <a:endParaRPr lang="en-IN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BEB808A-28C2-4F52-A907-600C001D6D33}" type="parTrans" cxnId="{913B97C5-C962-4FC7-B767-DB42F953C48E}">
      <dgm:prSet/>
      <dgm:spPr/>
      <dgm:t>
        <a:bodyPr/>
        <a:lstStyle/>
        <a:p>
          <a:endParaRPr lang="en-IN"/>
        </a:p>
      </dgm:t>
    </dgm:pt>
    <dgm:pt modelId="{8969782A-30EA-4B25-A78E-008E502C0979}" type="sibTrans" cxnId="{913B97C5-C962-4FC7-B767-DB42F953C48E}">
      <dgm:prSet/>
      <dgm:spPr/>
      <dgm:t>
        <a:bodyPr/>
        <a:lstStyle/>
        <a:p>
          <a:endParaRPr lang="en-IN"/>
        </a:p>
      </dgm:t>
    </dgm:pt>
    <dgm:pt modelId="{7ACDA327-8FAA-4AE4-9E4F-E80F47ABA085}">
      <dgm:prSet custT="1"/>
      <dgm:spPr>
        <a:gradFill flip="none" rotWithShape="1">
          <a:gsLst>
            <a:gs pos="0">
              <a:srgbClr val="AB15FF"/>
            </a:gs>
            <a:gs pos="74000">
              <a:srgbClr val="D69ADE"/>
            </a:gs>
            <a:gs pos="83000">
              <a:srgbClr val="DD9FFF"/>
            </a:gs>
            <a:gs pos="100000">
              <a:srgbClr val="EABDE6"/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Recommendation Engine:</a:t>
          </a:r>
          <a:r>
            <a:rPr lang="en-IN" sz="1400" b="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r>
            <a:rPr lang="en-IN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Generated ranked product lists per user profile.</a:t>
          </a:r>
          <a:endParaRPr lang="en-IN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94C56B-8815-4A4A-B4D9-2AF37DA79BE5}" type="parTrans" cxnId="{C7DEA8E4-F5CF-4011-977F-1C56C57DE1BA}">
      <dgm:prSet/>
      <dgm:spPr/>
      <dgm:t>
        <a:bodyPr/>
        <a:lstStyle/>
        <a:p>
          <a:endParaRPr lang="en-IN"/>
        </a:p>
      </dgm:t>
    </dgm:pt>
    <dgm:pt modelId="{2DBB5BAE-DED4-45D9-BC58-82E52DFE4170}" type="sibTrans" cxnId="{C7DEA8E4-F5CF-4011-977F-1C56C57DE1BA}">
      <dgm:prSet/>
      <dgm:spPr/>
      <dgm:t>
        <a:bodyPr/>
        <a:lstStyle/>
        <a:p>
          <a:endParaRPr lang="en-IN"/>
        </a:p>
      </dgm:t>
    </dgm:pt>
    <dgm:pt modelId="{3D39AA8F-C70A-4B50-81CA-9D21B1495528}">
      <dgm:prSet custT="1"/>
      <dgm:spPr>
        <a:gradFill flip="none" rotWithShape="1">
          <a:gsLst>
            <a:gs pos="0">
              <a:srgbClr val="AB15FF"/>
            </a:gs>
            <a:gs pos="74000">
              <a:srgbClr val="EABDE6"/>
            </a:gs>
            <a:gs pos="83000">
              <a:srgbClr val="D69ADE"/>
            </a:gs>
            <a:gs pos="100000">
              <a:srgbClr val="AB15FF"/>
            </a:gs>
          </a:gsLst>
          <a:lin ang="5400000" scaled="1"/>
          <a:tileRect/>
        </a:gradFill>
      </dgm:spPr>
      <dgm:t>
        <a:bodyPr/>
        <a:lstStyle/>
        <a:p>
          <a:r>
            <a:rPr lang="en-IN" sz="1400" b="1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Evaluation:</a:t>
          </a:r>
          <a:r>
            <a:rPr lang="en-IN" sz="1400" b="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r>
            <a:rPr lang="en-IN" sz="14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Tuned models using precision, recall &amp; F1-score for performance.</a:t>
          </a:r>
          <a:endParaRPr lang="en-IN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F832CA-3779-4469-B7C7-92D566A65CAE}" type="parTrans" cxnId="{1BE29621-C9D1-4FA0-8473-61B0E570BDEF}">
      <dgm:prSet/>
      <dgm:spPr/>
      <dgm:t>
        <a:bodyPr/>
        <a:lstStyle/>
        <a:p>
          <a:endParaRPr lang="en-IN"/>
        </a:p>
      </dgm:t>
    </dgm:pt>
    <dgm:pt modelId="{38271BBA-77DA-4E83-9B0E-063D39FB244A}" type="sibTrans" cxnId="{1BE29621-C9D1-4FA0-8473-61B0E570BDEF}">
      <dgm:prSet/>
      <dgm:spPr/>
      <dgm:t>
        <a:bodyPr/>
        <a:lstStyle/>
        <a:p>
          <a:endParaRPr lang="en-IN"/>
        </a:p>
      </dgm:t>
    </dgm:pt>
    <dgm:pt modelId="{EE906A29-064F-4AD1-9AA2-18D9220BFEB0}" type="pres">
      <dgm:prSet presAssocID="{49553A46-3637-42D5-A544-D05170986BD2}" presName="Name0" presStyleCnt="0">
        <dgm:presLayoutVars>
          <dgm:dir/>
          <dgm:resizeHandles val="exact"/>
        </dgm:presLayoutVars>
      </dgm:prSet>
      <dgm:spPr/>
    </dgm:pt>
    <dgm:pt modelId="{0B31A5E3-E360-46FF-BFA5-A9B097BB5DF1}" type="pres">
      <dgm:prSet presAssocID="{9272C09F-B409-4367-837E-18F9365A4178}" presName="Name5" presStyleLbl="vennNode1" presStyleIdx="0" presStyleCnt="6" custScaleX="97960">
        <dgm:presLayoutVars>
          <dgm:bulletEnabled val="1"/>
        </dgm:presLayoutVars>
      </dgm:prSet>
      <dgm:spPr/>
    </dgm:pt>
    <dgm:pt modelId="{26C0B9CA-EF5A-4586-97A1-671A32469035}" type="pres">
      <dgm:prSet presAssocID="{EF00B0C5-42F6-4BBF-B960-42B756A59C4B}" presName="space" presStyleCnt="0"/>
      <dgm:spPr/>
    </dgm:pt>
    <dgm:pt modelId="{EEA9328A-9E55-49B2-A4B8-4D0D09643259}" type="pres">
      <dgm:prSet presAssocID="{3E373D8B-08F7-4B89-852F-A9CD4938CEED}" presName="Name5" presStyleLbl="vennNode1" presStyleIdx="1" presStyleCnt="6" custLinFactNeighborY="-13674">
        <dgm:presLayoutVars>
          <dgm:bulletEnabled val="1"/>
        </dgm:presLayoutVars>
      </dgm:prSet>
      <dgm:spPr/>
    </dgm:pt>
    <dgm:pt modelId="{46A34217-1913-4875-8A62-802479036502}" type="pres">
      <dgm:prSet presAssocID="{9BC6548E-7271-4EB3-B171-88147288F091}" presName="space" presStyleCnt="0"/>
      <dgm:spPr/>
    </dgm:pt>
    <dgm:pt modelId="{C374142B-8AA8-4072-A5C8-3B2550CD0F7D}" type="pres">
      <dgm:prSet presAssocID="{7EC6AE3A-AFC1-4DCE-9A16-21CA12941AA8}" presName="Name5" presStyleLbl="vennNode1" presStyleIdx="2" presStyleCnt="6" custLinFactNeighborY="14660">
        <dgm:presLayoutVars>
          <dgm:bulletEnabled val="1"/>
        </dgm:presLayoutVars>
      </dgm:prSet>
      <dgm:spPr/>
    </dgm:pt>
    <dgm:pt modelId="{99AD2B3E-3D77-43E0-B91F-9C870724E261}" type="pres">
      <dgm:prSet presAssocID="{B1FDE71B-4E49-4504-A771-90BAE0CFFB4C}" presName="space" presStyleCnt="0"/>
      <dgm:spPr/>
    </dgm:pt>
    <dgm:pt modelId="{62018622-E420-4126-BB7E-A651293EE060}" type="pres">
      <dgm:prSet presAssocID="{3B6695D2-0973-45D2-A90F-577E63678A64}" presName="Name5" presStyleLbl="vennNode1" presStyleIdx="3" presStyleCnt="6" custLinFactNeighborY="-16115">
        <dgm:presLayoutVars>
          <dgm:bulletEnabled val="1"/>
        </dgm:presLayoutVars>
      </dgm:prSet>
      <dgm:spPr/>
    </dgm:pt>
    <dgm:pt modelId="{E596F283-BF7B-4332-9F6E-7ADA799550A3}" type="pres">
      <dgm:prSet presAssocID="{8969782A-30EA-4B25-A78E-008E502C0979}" presName="space" presStyleCnt="0"/>
      <dgm:spPr/>
    </dgm:pt>
    <dgm:pt modelId="{8B6C0F77-EDE2-4A40-9B1D-975EC760CDAD}" type="pres">
      <dgm:prSet presAssocID="{7ACDA327-8FAA-4AE4-9E4F-E80F47ABA085}" presName="Name5" presStyleLbl="vennNode1" presStyleIdx="4" presStyleCnt="6" custLinFactNeighborY="16115">
        <dgm:presLayoutVars>
          <dgm:bulletEnabled val="1"/>
        </dgm:presLayoutVars>
      </dgm:prSet>
      <dgm:spPr/>
    </dgm:pt>
    <dgm:pt modelId="{8E9A19C8-E0A6-4EF8-B793-15E4E7A7033D}" type="pres">
      <dgm:prSet presAssocID="{2DBB5BAE-DED4-45D9-BC58-82E52DFE4170}" presName="space" presStyleCnt="0"/>
      <dgm:spPr/>
    </dgm:pt>
    <dgm:pt modelId="{0A776856-4C72-4DC1-AF9A-6AB89FA18205}" type="pres">
      <dgm:prSet presAssocID="{3D39AA8F-C70A-4B50-81CA-9D21B1495528}" presName="Name5" presStyleLbl="vennNode1" presStyleIdx="5" presStyleCnt="6" custLinFactNeighborY="-16115">
        <dgm:presLayoutVars>
          <dgm:bulletEnabled val="1"/>
        </dgm:presLayoutVars>
      </dgm:prSet>
      <dgm:spPr/>
    </dgm:pt>
  </dgm:ptLst>
  <dgm:cxnLst>
    <dgm:cxn modelId="{32E13B12-7178-40C4-B4EE-C7A4FDBF5100}" type="presOf" srcId="{7EC6AE3A-AFC1-4DCE-9A16-21CA12941AA8}" destId="{C374142B-8AA8-4072-A5C8-3B2550CD0F7D}" srcOrd="0" destOrd="0" presId="urn:microsoft.com/office/officeart/2005/8/layout/venn3"/>
    <dgm:cxn modelId="{1BE29621-C9D1-4FA0-8473-61B0E570BDEF}" srcId="{49553A46-3637-42D5-A544-D05170986BD2}" destId="{3D39AA8F-C70A-4B50-81CA-9D21B1495528}" srcOrd="5" destOrd="0" parTransId="{57F832CA-3779-4469-B7C7-92D566A65CAE}" sibTransId="{38271BBA-77DA-4E83-9B0E-063D39FB244A}"/>
    <dgm:cxn modelId="{56DBFC22-53CC-4FC2-9AC8-544E82D677AE}" srcId="{49553A46-3637-42D5-A544-D05170986BD2}" destId="{3E373D8B-08F7-4B89-852F-A9CD4938CEED}" srcOrd="1" destOrd="0" parTransId="{96FF0F7D-4D93-48F5-AFB1-EA12428B1A7A}" sibTransId="{9BC6548E-7271-4EB3-B171-88147288F091}"/>
    <dgm:cxn modelId="{D16D4F26-C15C-497B-A053-B50F5FCEE955}" srcId="{49553A46-3637-42D5-A544-D05170986BD2}" destId="{9272C09F-B409-4367-837E-18F9365A4178}" srcOrd="0" destOrd="0" parTransId="{C69AE233-BF2B-492D-9104-532ADAAD0652}" sibTransId="{EF00B0C5-42F6-4BBF-B960-42B756A59C4B}"/>
    <dgm:cxn modelId="{6CFF2C6B-AFE6-4134-89FE-7E3A7FA929C8}" type="presOf" srcId="{3B6695D2-0973-45D2-A90F-577E63678A64}" destId="{62018622-E420-4126-BB7E-A651293EE060}" srcOrd="0" destOrd="0" presId="urn:microsoft.com/office/officeart/2005/8/layout/venn3"/>
    <dgm:cxn modelId="{90B3316F-5960-4615-9D32-9BAF4153BC3E}" type="presOf" srcId="{3E373D8B-08F7-4B89-852F-A9CD4938CEED}" destId="{EEA9328A-9E55-49B2-A4B8-4D0D09643259}" srcOrd="0" destOrd="0" presId="urn:microsoft.com/office/officeart/2005/8/layout/venn3"/>
    <dgm:cxn modelId="{7BFCBC8B-7853-4531-8219-A760565C374B}" type="presOf" srcId="{7ACDA327-8FAA-4AE4-9E4F-E80F47ABA085}" destId="{8B6C0F77-EDE2-4A40-9B1D-975EC760CDAD}" srcOrd="0" destOrd="0" presId="urn:microsoft.com/office/officeart/2005/8/layout/venn3"/>
    <dgm:cxn modelId="{0032C798-7E4D-4554-9685-685A8BCD65DC}" srcId="{49553A46-3637-42D5-A544-D05170986BD2}" destId="{7EC6AE3A-AFC1-4DCE-9A16-21CA12941AA8}" srcOrd="2" destOrd="0" parTransId="{CAA6DB3F-842C-4275-934F-B8AFCAF2E603}" sibTransId="{B1FDE71B-4E49-4504-A771-90BAE0CFFB4C}"/>
    <dgm:cxn modelId="{E1DA83A1-AF38-4342-9656-40BA2F397311}" type="presOf" srcId="{9272C09F-B409-4367-837E-18F9365A4178}" destId="{0B31A5E3-E360-46FF-BFA5-A9B097BB5DF1}" srcOrd="0" destOrd="0" presId="urn:microsoft.com/office/officeart/2005/8/layout/venn3"/>
    <dgm:cxn modelId="{C05B80B0-476C-4A06-90EE-81E31D753F8A}" type="presOf" srcId="{49553A46-3637-42D5-A544-D05170986BD2}" destId="{EE906A29-064F-4AD1-9AA2-18D9220BFEB0}" srcOrd="0" destOrd="0" presId="urn:microsoft.com/office/officeart/2005/8/layout/venn3"/>
    <dgm:cxn modelId="{913B97C5-C962-4FC7-B767-DB42F953C48E}" srcId="{49553A46-3637-42D5-A544-D05170986BD2}" destId="{3B6695D2-0973-45D2-A90F-577E63678A64}" srcOrd="3" destOrd="0" parTransId="{ABEB808A-28C2-4F52-A907-600C001D6D33}" sibTransId="{8969782A-30EA-4B25-A78E-008E502C0979}"/>
    <dgm:cxn modelId="{C7DEA8E4-F5CF-4011-977F-1C56C57DE1BA}" srcId="{49553A46-3637-42D5-A544-D05170986BD2}" destId="{7ACDA327-8FAA-4AE4-9E4F-E80F47ABA085}" srcOrd="4" destOrd="0" parTransId="{4094C56B-8815-4A4A-B4D9-2AF37DA79BE5}" sibTransId="{2DBB5BAE-DED4-45D9-BC58-82E52DFE4170}"/>
    <dgm:cxn modelId="{9ABC2CFB-3990-47A1-828E-B727E66B15D6}" type="presOf" srcId="{3D39AA8F-C70A-4B50-81CA-9D21B1495528}" destId="{0A776856-4C72-4DC1-AF9A-6AB89FA18205}" srcOrd="0" destOrd="0" presId="urn:microsoft.com/office/officeart/2005/8/layout/venn3"/>
    <dgm:cxn modelId="{38A979E8-F368-42A8-9F01-01A93D2F9BF8}" type="presParOf" srcId="{EE906A29-064F-4AD1-9AA2-18D9220BFEB0}" destId="{0B31A5E3-E360-46FF-BFA5-A9B097BB5DF1}" srcOrd="0" destOrd="0" presId="urn:microsoft.com/office/officeart/2005/8/layout/venn3"/>
    <dgm:cxn modelId="{E736D59C-7B8B-48EB-8FA1-17694B4F01B9}" type="presParOf" srcId="{EE906A29-064F-4AD1-9AA2-18D9220BFEB0}" destId="{26C0B9CA-EF5A-4586-97A1-671A32469035}" srcOrd="1" destOrd="0" presId="urn:microsoft.com/office/officeart/2005/8/layout/venn3"/>
    <dgm:cxn modelId="{46EB1716-46B3-431E-98A8-389F193DB83E}" type="presParOf" srcId="{EE906A29-064F-4AD1-9AA2-18D9220BFEB0}" destId="{EEA9328A-9E55-49B2-A4B8-4D0D09643259}" srcOrd="2" destOrd="0" presId="urn:microsoft.com/office/officeart/2005/8/layout/venn3"/>
    <dgm:cxn modelId="{BE7B215E-52B1-498C-A0CE-926E280C416F}" type="presParOf" srcId="{EE906A29-064F-4AD1-9AA2-18D9220BFEB0}" destId="{46A34217-1913-4875-8A62-802479036502}" srcOrd="3" destOrd="0" presId="urn:microsoft.com/office/officeart/2005/8/layout/venn3"/>
    <dgm:cxn modelId="{361D2D4F-54FB-4849-9BE8-42C23314EE8F}" type="presParOf" srcId="{EE906A29-064F-4AD1-9AA2-18D9220BFEB0}" destId="{C374142B-8AA8-4072-A5C8-3B2550CD0F7D}" srcOrd="4" destOrd="0" presId="urn:microsoft.com/office/officeart/2005/8/layout/venn3"/>
    <dgm:cxn modelId="{6BE9D2E2-8D4E-4370-B927-C2A5E5422AFA}" type="presParOf" srcId="{EE906A29-064F-4AD1-9AA2-18D9220BFEB0}" destId="{99AD2B3E-3D77-43E0-B91F-9C870724E261}" srcOrd="5" destOrd="0" presId="urn:microsoft.com/office/officeart/2005/8/layout/venn3"/>
    <dgm:cxn modelId="{EE5387F0-9B7E-4051-83EB-204AD2EC91A6}" type="presParOf" srcId="{EE906A29-064F-4AD1-9AA2-18D9220BFEB0}" destId="{62018622-E420-4126-BB7E-A651293EE060}" srcOrd="6" destOrd="0" presId="urn:microsoft.com/office/officeart/2005/8/layout/venn3"/>
    <dgm:cxn modelId="{2C99DB37-1663-4ED9-904C-6EF3BA6F5908}" type="presParOf" srcId="{EE906A29-064F-4AD1-9AA2-18D9220BFEB0}" destId="{E596F283-BF7B-4332-9F6E-7ADA799550A3}" srcOrd="7" destOrd="0" presId="urn:microsoft.com/office/officeart/2005/8/layout/venn3"/>
    <dgm:cxn modelId="{31AA3FB0-224B-4B55-BBBF-EB1A230A492F}" type="presParOf" srcId="{EE906A29-064F-4AD1-9AA2-18D9220BFEB0}" destId="{8B6C0F77-EDE2-4A40-9B1D-975EC760CDAD}" srcOrd="8" destOrd="0" presId="urn:microsoft.com/office/officeart/2005/8/layout/venn3"/>
    <dgm:cxn modelId="{3FB19FA9-C549-437C-A5DE-C6DFEC3C26AC}" type="presParOf" srcId="{EE906A29-064F-4AD1-9AA2-18D9220BFEB0}" destId="{8E9A19C8-E0A6-4EF8-B793-15E4E7A7033D}" srcOrd="9" destOrd="0" presId="urn:microsoft.com/office/officeart/2005/8/layout/venn3"/>
    <dgm:cxn modelId="{5F261BFE-262C-408E-8427-7EFEA1B8F00C}" type="presParOf" srcId="{EE906A29-064F-4AD1-9AA2-18D9220BFEB0}" destId="{0A776856-4C72-4DC1-AF9A-6AB89FA18205}" srcOrd="10" destOrd="0" presId="urn:microsoft.com/office/officeart/2005/8/layout/venn3"/>
  </dgm:cxnLst>
  <dgm:bg>
    <a:effectLst>
      <a:outerShdw blurRad="63500" sx="102000" sy="102000" algn="ctr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48B351-D4C6-490C-A6F8-F3D48D3268D5}" type="doc">
      <dgm:prSet loTypeId="urn:microsoft.com/office/officeart/2008/layout/PictureStrips" loCatId="list" qsTypeId="urn:microsoft.com/office/officeart/2005/8/quickstyle/simple3" qsCatId="simple" csTypeId="urn:microsoft.com/office/officeart/2005/8/colors/accent2_5" csCatId="accent2" phldr="1"/>
      <dgm:spPr/>
      <dgm:t>
        <a:bodyPr/>
        <a:lstStyle/>
        <a:p>
          <a:endParaRPr lang="en-IN"/>
        </a:p>
      </dgm:t>
    </dgm:pt>
    <dgm:pt modelId="{ACF2892A-794C-43FF-9FE7-ED5EED0285CA}">
      <dgm:prSet custT="1"/>
      <dgm:spPr>
        <a:solidFill>
          <a:srgbClr val="F3CCF3"/>
        </a:solidFill>
        <a:ln>
          <a:solidFill>
            <a:srgbClr val="002060"/>
          </a:solidFill>
        </a:ln>
      </dgm:spPr>
      <dgm:t>
        <a:bodyPr/>
        <a:lstStyle/>
        <a:p>
          <a:pPr algn="l"/>
          <a:r>
            <a:rPr lang="en-IN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        </a:t>
          </a:r>
          <a:r>
            <a:rPr lang="en-IN" sz="18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Customer Agent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371CC19-5F53-4067-8C8C-5D398D3289C5}" type="parTrans" cxnId="{8DB25ED2-011F-4E41-881B-729C13540CE1}">
      <dgm:prSet/>
      <dgm:spPr/>
      <dgm:t>
        <a:bodyPr/>
        <a:lstStyle/>
        <a:p>
          <a:endParaRPr lang="en-IN"/>
        </a:p>
      </dgm:t>
    </dgm:pt>
    <dgm:pt modelId="{F9AEC5F9-C65E-4719-A403-07FF46C490BA}" type="sibTrans" cxnId="{8DB25ED2-011F-4E41-881B-729C13540CE1}">
      <dgm:prSet/>
      <dgm:spPr/>
      <dgm:t>
        <a:bodyPr/>
        <a:lstStyle/>
        <a:p>
          <a:endParaRPr lang="en-IN"/>
        </a:p>
      </dgm:t>
    </dgm:pt>
    <dgm:pt modelId="{19E9E045-D2D4-43AE-B7E5-CAE4B86C5B7E}">
      <dgm:prSet custT="1"/>
      <dgm:spPr>
        <a:solidFill>
          <a:srgbClr val="F3CCF3"/>
        </a:solidFill>
        <a:ln>
          <a:solidFill>
            <a:srgbClr val="7030A0">
              <a:alpha val="90000"/>
            </a:srgbClr>
          </a:solidFill>
        </a:ln>
      </dgm:spPr>
      <dgm:t>
        <a:bodyPr/>
        <a:lstStyle/>
        <a:p>
          <a:pPr algn="l"/>
          <a:r>
            <a:rPr lang="en-IN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Inputs preferences, browsing &amp; purchase history.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F0F69A9-9D32-41AE-A1A3-2477E28F0EAD}" type="parTrans" cxnId="{C7CD336C-36F1-44E3-9655-FC8E57F0F6D5}">
      <dgm:prSet/>
      <dgm:spPr/>
      <dgm:t>
        <a:bodyPr/>
        <a:lstStyle/>
        <a:p>
          <a:endParaRPr lang="en-IN"/>
        </a:p>
      </dgm:t>
    </dgm:pt>
    <dgm:pt modelId="{FBEEEBF6-D9FD-4EB9-80CC-66BA5816B065}" type="sibTrans" cxnId="{C7CD336C-36F1-44E3-9655-FC8E57F0F6D5}">
      <dgm:prSet/>
      <dgm:spPr/>
      <dgm:t>
        <a:bodyPr/>
        <a:lstStyle/>
        <a:p>
          <a:endParaRPr lang="en-IN"/>
        </a:p>
      </dgm:t>
    </dgm:pt>
    <dgm:pt modelId="{18918EC5-AE83-451E-B0B9-C340C14EA72E}">
      <dgm:prSet custT="1"/>
      <dgm:spPr>
        <a:solidFill>
          <a:srgbClr val="F3CCF3"/>
        </a:solidFill>
        <a:ln>
          <a:solidFill>
            <a:srgbClr val="002060">
              <a:alpha val="85556"/>
            </a:srgbClr>
          </a:solidFill>
        </a:ln>
      </dgm:spPr>
      <dgm:t>
        <a:bodyPr/>
        <a:lstStyle/>
        <a:p>
          <a:pPr algn="l"/>
          <a:r>
            <a:rPr lang="en-IN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Interacts via web/app interface.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BB32689-936A-40FB-87A0-162D28104269}" type="parTrans" cxnId="{C4321864-B491-43CF-A6F9-A7FAE6CE78ED}">
      <dgm:prSet/>
      <dgm:spPr>
        <a:ln>
          <a:solidFill>
            <a:srgbClr val="002060"/>
          </a:solidFill>
        </a:ln>
      </dgm:spPr>
      <dgm:t>
        <a:bodyPr/>
        <a:lstStyle/>
        <a:p>
          <a:endParaRPr lang="en-IN"/>
        </a:p>
      </dgm:t>
    </dgm:pt>
    <dgm:pt modelId="{348944C4-893F-4D9C-8D1C-4BECA6B194C9}" type="sibTrans" cxnId="{C4321864-B491-43CF-A6F9-A7FAE6CE78ED}">
      <dgm:prSet/>
      <dgm:spPr/>
      <dgm:t>
        <a:bodyPr/>
        <a:lstStyle/>
        <a:p>
          <a:endParaRPr lang="en-IN"/>
        </a:p>
      </dgm:t>
    </dgm:pt>
    <dgm:pt modelId="{AFD6A7C3-F62D-4DEE-9041-378F12D9D3BD}">
      <dgm:prSet custT="1"/>
      <dgm:spPr>
        <a:solidFill>
          <a:srgbClr val="F3CCF3">
            <a:alpha val="87451"/>
          </a:srgbClr>
        </a:solidFill>
        <a:ln>
          <a:solidFill>
            <a:srgbClr val="002060"/>
          </a:solidFill>
        </a:ln>
      </dgm:spPr>
      <dgm:t>
        <a:bodyPr/>
        <a:lstStyle/>
        <a:p>
          <a:r>
            <a:rPr lang="en-IN" sz="16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       </a:t>
          </a:r>
          <a:r>
            <a:rPr lang="en-IN" sz="18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Recommendation Engine Agent</a:t>
          </a:r>
        </a:p>
      </dgm:t>
    </dgm:pt>
    <dgm:pt modelId="{6C3D5BB2-2914-45F2-AE6F-9BB61739259B}" type="parTrans" cxnId="{5774B5D7-C09E-4774-B66E-24B3F4F8ACC2}">
      <dgm:prSet/>
      <dgm:spPr/>
      <dgm:t>
        <a:bodyPr/>
        <a:lstStyle/>
        <a:p>
          <a:endParaRPr lang="en-IN"/>
        </a:p>
      </dgm:t>
    </dgm:pt>
    <dgm:pt modelId="{142EC27C-F969-494C-8B27-5B7E3DBF8E7E}" type="sibTrans" cxnId="{5774B5D7-C09E-4774-B66E-24B3F4F8ACC2}">
      <dgm:prSet/>
      <dgm:spPr/>
      <dgm:t>
        <a:bodyPr/>
        <a:lstStyle/>
        <a:p>
          <a:endParaRPr lang="en-IN"/>
        </a:p>
      </dgm:t>
    </dgm:pt>
    <dgm:pt modelId="{1594A5AD-3A36-48B3-9B17-AA2E71542B91}">
      <dgm:prSet custT="1"/>
      <dgm:spPr>
        <a:solidFill>
          <a:srgbClr val="F3CCF3">
            <a:alpha val="87451"/>
          </a:srgbClr>
        </a:solidFill>
      </dgm:spPr>
      <dgm:t>
        <a:bodyPr/>
        <a:lstStyle/>
        <a:p>
          <a:r>
            <a:rPr lang="en-IN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Analyses user profile and behavioural data.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6782C00-B93D-4E99-928F-CBB4B7655BEC}" type="parTrans" cxnId="{8FA2D712-DE9B-490E-940F-0C742B1FB3EC}">
      <dgm:prSet/>
      <dgm:spPr/>
      <dgm:t>
        <a:bodyPr/>
        <a:lstStyle/>
        <a:p>
          <a:endParaRPr lang="en-IN"/>
        </a:p>
      </dgm:t>
    </dgm:pt>
    <dgm:pt modelId="{5200569F-FA57-42C7-8D45-743F98E6C01A}" type="sibTrans" cxnId="{8FA2D712-DE9B-490E-940F-0C742B1FB3EC}">
      <dgm:prSet/>
      <dgm:spPr/>
      <dgm:t>
        <a:bodyPr/>
        <a:lstStyle/>
        <a:p>
          <a:endParaRPr lang="en-IN"/>
        </a:p>
      </dgm:t>
    </dgm:pt>
    <dgm:pt modelId="{5DF1BABC-C3AB-463B-BD8C-620E24F2D4BF}">
      <dgm:prSet custT="1"/>
      <dgm:spPr>
        <a:solidFill>
          <a:srgbClr val="F3CCF3">
            <a:alpha val="87451"/>
          </a:srgbClr>
        </a:solidFill>
      </dgm:spPr>
      <dgm:t>
        <a:bodyPr/>
        <a:lstStyle/>
        <a:p>
          <a:r>
            <a:rPr lang="en-IN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Matches products using collaborative filtering and content-based filtering.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5CA4D42-8B4C-48EB-882A-E8ACC2D4CADE}" type="parTrans" cxnId="{6FFF09A4-93FD-42CA-AB44-74F5F4451384}">
      <dgm:prSet/>
      <dgm:spPr/>
      <dgm:t>
        <a:bodyPr/>
        <a:lstStyle/>
        <a:p>
          <a:endParaRPr lang="en-IN"/>
        </a:p>
      </dgm:t>
    </dgm:pt>
    <dgm:pt modelId="{E40D84CF-4289-4536-BCF8-BD0CA743CCC1}" type="sibTrans" cxnId="{6FFF09A4-93FD-42CA-AB44-74F5F4451384}">
      <dgm:prSet/>
      <dgm:spPr/>
      <dgm:t>
        <a:bodyPr/>
        <a:lstStyle/>
        <a:p>
          <a:endParaRPr lang="en-IN"/>
        </a:p>
      </dgm:t>
    </dgm:pt>
    <dgm:pt modelId="{BDDF9E81-4BDC-4684-A915-1A2CF2EA8C0A}">
      <dgm:prSet custT="1"/>
      <dgm:spPr>
        <a:solidFill>
          <a:srgbClr val="F3CCF3"/>
        </a:solidFill>
        <a:ln>
          <a:solidFill>
            <a:srgbClr val="002060"/>
          </a:solidFill>
        </a:ln>
      </dgm:spPr>
      <dgm:t>
        <a:bodyPr/>
        <a:lstStyle/>
        <a:p>
          <a:r>
            <a:rPr lang="en-IN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  </a:t>
          </a:r>
          <a:r>
            <a:rPr lang="en-IN" sz="18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Product Knowledge Agent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76E11D-73E9-43D0-9CF3-E01C82DB1795}" type="parTrans" cxnId="{C4DF4ADD-8EF9-43C6-81AB-87686AA67AE2}">
      <dgm:prSet/>
      <dgm:spPr/>
      <dgm:t>
        <a:bodyPr/>
        <a:lstStyle/>
        <a:p>
          <a:endParaRPr lang="en-IN"/>
        </a:p>
      </dgm:t>
    </dgm:pt>
    <dgm:pt modelId="{246B8AAA-0728-4C0F-BFB0-5B27A8B6D9C7}" type="sibTrans" cxnId="{C4DF4ADD-8EF9-43C6-81AB-87686AA67AE2}">
      <dgm:prSet/>
      <dgm:spPr/>
      <dgm:t>
        <a:bodyPr/>
        <a:lstStyle/>
        <a:p>
          <a:endParaRPr lang="en-IN"/>
        </a:p>
      </dgm:t>
    </dgm:pt>
    <dgm:pt modelId="{C63523D1-4F5B-4665-93E0-6EC2D719DBBB}">
      <dgm:prSet custT="1"/>
      <dgm:spPr>
        <a:solidFill>
          <a:srgbClr val="F3CCF3"/>
        </a:solidFill>
      </dgm:spPr>
      <dgm:t>
        <a:bodyPr/>
        <a:lstStyle/>
        <a:p>
          <a:r>
            <a:rPr lang="en-IN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Maintains product features, ratings, sentiment scores.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C4F879D-1EE9-40A3-A476-43048CFFC4C6}" type="parTrans" cxnId="{DC6A64D4-6185-435B-AF5D-6CC3E3241C95}">
      <dgm:prSet/>
      <dgm:spPr/>
      <dgm:t>
        <a:bodyPr/>
        <a:lstStyle/>
        <a:p>
          <a:endParaRPr lang="en-IN"/>
        </a:p>
      </dgm:t>
    </dgm:pt>
    <dgm:pt modelId="{D62DB448-91C6-4862-BD4A-F2DB7CC07277}" type="sibTrans" cxnId="{DC6A64D4-6185-435B-AF5D-6CC3E3241C95}">
      <dgm:prSet/>
      <dgm:spPr/>
      <dgm:t>
        <a:bodyPr/>
        <a:lstStyle/>
        <a:p>
          <a:endParaRPr lang="en-IN"/>
        </a:p>
      </dgm:t>
    </dgm:pt>
    <dgm:pt modelId="{06BCD8A8-38A5-4B6B-A8A5-DA8BE64A5FD5}">
      <dgm:prSet custT="1"/>
      <dgm:spPr>
        <a:solidFill>
          <a:srgbClr val="F3CCF3"/>
        </a:solidFill>
      </dgm:spPr>
      <dgm:t>
        <a:bodyPr/>
        <a:lstStyle/>
        <a:p>
          <a:r>
            <a:rPr lang="en-IN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Supplies relevant product options to Recommendation Engine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6CA5EA-8758-43C3-A662-DAEBFC14A2A0}" type="parTrans" cxnId="{65E4E6F9-CFD5-4819-BAD0-78222E8D44F7}">
      <dgm:prSet/>
      <dgm:spPr/>
      <dgm:t>
        <a:bodyPr/>
        <a:lstStyle/>
        <a:p>
          <a:endParaRPr lang="en-IN"/>
        </a:p>
      </dgm:t>
    </dgm:pt>
    <dgm:pt modelId="{A1018CF9-15CF-4B88-A622-3F603547A305}" type="sibTrans" cxnId="{65E4E6F9-CFD5-4819-BAD0-78222E8D44F7}">
      <dgm:prSet/>
      <dgm:spPr/>
      <dgm:t>
        <a:bodyPr/>
        <a:lstStyle/>
        <a:p>
          <a:endParaRPr lang="en-IN"/>
        </a:p>
      </dgm:t>
    </dgm:pt>
    <dgm:pt modelId="{AA3008F5-D947-4C5D-8E70-624CC7FEC540}">
      <dgm:prSet custT="1"/>
      <dgm:spPr>
        <a:solidFill>
          <a:srgbClr val="F3CCF3"/>
        </a:solidFill>
        <a:ln>
          <a:solidFill>
            <a:srgbClr val="002060"/>
          </a:solidFill>
        </a:ln>
      </dgm:spPr>
      <dgm:t>
        <a:bodyPr/>
        <a:lstStyle/>
        <a:p>
          <a:r>
            <a:rPr lang="en-IN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             </a:t>
          </a:r>
          <a:r>
            <a:rPr lang="en-IN" sz="18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Data Processing Agent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343993-79D9-4914-BF6D-679F7B060E20}" type="parTrans" cxnId="{722F21D2-EAE2-4E1D-88A7-A107F46B2F1F}">
      <dgm:prSet/>
      <dgm:spPr/>
      <dgm:t>
        <a:bodyPr/>
        <a:lstStyle/>
        <a:p>
          <a:endParaRPr lang="en-IN"/>
        </a:p>
      </dgm:t>
    </dgm:pt>
    <dgm:pt modelId="{CBECD504-3383-48EF-B1C3-636055CD2F1F}" type="sibTrans" cxnId="{722F21D2-EAE2-4E1D-88A7-A107F46B2F1F}">
      <dgm:prSet/>
      <dgm:spPr/>
      <dgm:t>
        <a:bodyPr/>
        <a:lstStyle/>
        <a:p>
          <a:endParaRPr lang="en-IN"/>
        </a:p>
      </dgm:t>
    </dgm:pt>
    <dgm:pt modelId="{6E05D8E7-F8F5-49CE-B817-207ADFA7407C}">
      <dgm:prSet custT="1"/>
      <dgm:spPr>
        <a:solidFill>
          <a:srgbClr val="F3CCF3"/>
        </a:solidFill>
      </dgm:spPr>
      <dgm:t>
        <a:bodyPr/>
        <a:lstStyle/>
        <a:p>
          <a:r>
            <a:rPr lang="en-IN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Handles preprocessing, feature engineering, and updating user-product matrices.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ABF031-4FFB-48DC-B2DF-9CED39BABE68}" type="parTrans" cxnId="{480CC0A2-26B4-4EC5-973D-DD219F216A77}">
      <dgm:prSet/>
      <dgm:spPr/>
      <dgm:t>
        <a:bodyPr/>
        <a:lstStyle/>
        <a:p>
          <a:endParaRPr lang="en-IN"/>
        </a:p>
      </dgm:t>
    </dgm:pt>
    <dgm:pt modelId="{D0707DD8-BB5B-46A0-89E9-635293C04636}" type="sibTrans" cxnId="{480CC0A2-26B4-4EC5-973D-DD219F216A77}">
      <dgm:prSet/>
      <dgm:spPr/>
      <dgm:t>
        <a:bodyPr/>
        <a:lstStyle/>
        <a:p>
          <a:endParaRPr lang="en-IN"/>
        </a:p>
      </dgm:t>
    </dgm:pt>
    <dgm:pt modelId="{708E5795-834B-437F-9A72-9A77F400A6F0}">
      <dgm:prSet custT="1"/>
      <dgm:spPr>
        <a:solidFill>
          <a:srgbClr val="F3CCF3"/>
        </a:solidFill>
      </dgm:spPr>
      <dgm:t>
        <a:bodyPr/>
        <a:lstStyle/>
        <a:p>
          <a:r>
            <a:rPr lang="en-IN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Triggers model retraining based on new data.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BFE5EB-2D4F-499A-B0DE-80E4A1407F73}" type="parTrans" cxnId="{BB015FAA-B877-4887-86FE-9019E3CA09D0}">
      <dgm:prSet/>
      <dgm:spPr/>
      <dgm:t>
        <a:bodyPr/>
        <a:lstStyle/>
        <a:p>
          <a:endParaRPr lang="en-IN"/>
        </a:p>
      </dgm:t>
    </dgm:pt>
    <dgm:pt modelId="{E81610AA-C23E-4D2F-9457-17AFCD9A12D8}" type="sibTrans" cxnId="{BB015FAA-B877-4887-86FE-9019E3CA09D0}">
      <dgm:prSet/>
      <dgm:spPr/>
      <dgm:t>
        <a:bodyPr/>
        <a:lstStyle/>
        <a:p>
          <a:endParaRPr lang="en-IN"/>
        </a:p>
      </dgm:t>
    </dgm:pt>
    <dgm:pt modelId="{8F5A383F-EED6-45FD-A07C-223CCA627D7B}">
      <dgm:prSet custT="1"/>
      <dgm:spPr>
        <a:solidFill>
          <a:srgbClr val="F3CCF3"/>
        </a:solidFill>
        <a:ln>
          <a:solidFill>
            <a:srgbClr val="002060"/>
          </a:solidFill>
        </a:ln>
      </dgm:spPr>
      <dgm:t>
        <a:bodyPr/>
        <a:lstStyle/>
        <a:p>
          <a:r>
            <a:rPr lang="en-IN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                </a:t>
          </a:r>
          <a:r>
            <a:rPr lang="en-IN" sz="18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Feedback Agent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69533D6-DE8A-4804-9AD0-974C8A2B1EE8}" type="parTrans" cxnId="{BBF820A6-4F3E-4A20-BAFD-850ADC4123BB}">
      <dgm:prSet/>
      <dgm:spPr/>
      <dgm:t>
        <a:bodyPr/>
        <a:lstStyle/>
        <a:p>
          <a:endParaRPr lang="en-IN"/>
        </a:p>
      </dgm:t>
    </dgm:pt>
    <dgm:pt modelId="{691756C8-C61A-4668-9C64-C2488DCA6B39}" type="sibTrans" cxnId="{BBF820A6-4F3E-4A20-BAFD-850ADC4123BB}">
      <dgm:prSet/>
      <dgm:spPr/>
      <dgm:t>
        <a:bodyPr/>
        <a:lstStyle/>
        <a:p>
          <a:endParaRPr lang="en-IN"/>
        </a:p>
      </dgm:t>
    </dgm:pt>
    <dgm:pt modelId="{52FB8C0F-49B8-42AF-A002-A3B9B410AA7F}">
      <dgm:prSet custT="1"/>
      <dgm:spPr>
        <a:solidFill>
          <a:srgbClr val="F3CCF3"/>
        </a:solidFill>
      </dgm:spPr>
      <dgm:t>
        <a:bodyPr/>
        <a:lstStyle/>
        <a:p>
          <a:r>
            <a:rPr lang="en-IN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Collects user ratings &amp; feedback on recommended products.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DD61D5-686F-47DB-BCF4-FE10DA1A3723}" type="parTrans" cxnId="{C4DB1BE1-61D7-48DE-9B8B-E038AF159A06}">
      <dgm:prSet/>
      <dgm:spPr/>
      <dgm:t>
        <a:bodyPr/>
        <a:lstStyle/>
        <a:p>
          <a:endParaRPr lang="en-IN"/>
        </a:p>
      </dgm:t>
    </dgm:pt>
    <dgm:pt modelId="{B5524E94-3F56-4C10-8B35-A0083227F5E3}" type="sibTrans" cxnId="{C4DB1BE1-61D7-48DE-9B8B-E038AF159A06}">
      <dgm:prSet/>
      <dgm:spPr/>
      <dgm:t>
        <a:bodyPr/>
        <a:lstStyle/>
        <a:p>
          <a:endParaRPr lang="en-IN"/>
        </a:p>
      </dgm:t>
    </dgm:pt>
    <dgm:pt modelId="{9167CF9F-4876-43C9-807A-800426D6B34E}">
      <dgm:prSet custT="1"/>
      <dgm:spPr>
        <a:solidFill>
          <a:srgbClr val="F3CCF3"/>
        </a:solidFill>
      </dgm:spPr>
      <dgm:t>
        <a:bodyPr/>
        <a:lstStyle/>
        <a:p>
          <a:r>
            <a:rPr lang="en-IN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Feeds insights back to improve personalization.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3A7E3A4-3B63-4552-9596-0056DFC2FF7B}" type="parTrans" cxnId="{064FE0E1-30C5-4DA5-AB87-CAFA1ACDA35F}">
      <dgm:prSet/>
      <dgm:spPr/>
      <dgm:t>
        <a:bodyPr/>
        <a:lstStyle/>
        <a:p>
          <a:endParaRPr lang="en-IN"/>
        </a:p>
      </dgm:t>
    </dgm:pt>
    <dgm:pt modelId="{55496003-52BF-458B-A827-B36BC9740766}" type="sibTrans" cxnId="{064FE0E1-30C5-4DA5-AB87-CAFA1ACDA35F}">
      <dgm:prSet/>
      <dgm:spPr/>
      <dgm:t>
        <a:bodyPr/>
        <a:lstStyle/>
        <a:p>
          <a:endParaRPr lang="en-IN"/>
        </a:p>
      </dgm:t>
    </dgm:pt>
    <dgm:pt modelId="{E20654B4-E1E1-4F61-AE84-F611FC7F236B}" type="pres">
      <dgm:prSet presAssocID="{D148B351-D4C6-490C-A6F8-F3D48D3268D5}" presName="Name0" presStyleCnt="0">
        <dgm:presLayoutVars>
          <dgm:dir/>
          <dgm:resizeHandles val="exact"/>
        </dgm:presLayoutVars>
      </dgm:prSet>
      <dgm:spPr/>
    </dgm:pt>
    <dgm:pt modelId="{5553A47C-A19F-46A0-8CAF-7A49F036414E}" type="pres">
      <dgm:prSet presAssocID="{ACF2892A-794C-43FF-9FE7-ED5EED0285CA}" presName="composite" presStyleCnt="0"/>
      <dgm:spPr/>
    </dgm:pt>
    <dgm:pt modelId="{579CF1B4-BA3D-4C8B-A5A9-1AE27ED5EF37}" type="pres">
      <dgm:prSet presAssocID="{ACF2892A-794C-43FF-9FE7-ED5EED0285CA}" presName="rect1" presStyleLbl="trAlignAcc1" presStyleIdx="0" presStyleCnt="5">
        <dgm:presLayoutVars>
          <dgm:bulletEnabled val="1"/>
        </dgm:presLayoutVars>
      </dgm:prSet>
      <dgm:spPr/>
    </dgm:pt>
    <dgm:pt modelId="{E48B6338-7A91-497B-BD4C-E7439400CEDC}" type="pres">
      <dgm:prSet presAssocID="{ACF2892A-794C-43FF-9FE7-ED5EED0285CA}" presName="rect2" presStyleLbl="fgImgPlace1" presStyleIdx="0" presStyleCnt="5" custScaleX="146348" custLinFactNeighborX="-27710"/>
      <dgm:spPr>
        <a:blipFill>
          <a:blip xmlns:r="http://schemas.openxmlformats.org/officeDocument/2006/relationships" r:embed="rId1">
            <a:duotone>
              <a:schemeClr val="accent2">
                <a:alpha val="90000"/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alpha val="90000"/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>
          <a:solidFill>
            <a:srgbClr val="FFFFFF"/>
          </a:solidFill>
        </a:ln>
      </dgm:spPr>
    </dgm:pt>
    <dgm:pt modelId="{D6172459-CEAD-4686-8084-953F96FD2E4C}" type="pres">
      <dgm:prSet presAssocID="{F9AEC5F9-C65E-4719-A403-07FF46C490BA}" presName="sibTrans" presStyleCnt="0"/>
      <dgm:spPr/>
    </dgm:pt>
    <dgm:pt modelId="{7F7DBC01-F411-4303-AA1C-BD874B7B3827}" type="pres">
      <dgm:prSet presAssocID="{AFD6A7C3-F62D-4DEE-9041-378F12D9D3BD}" presName="composite" presStyleCnt="0"/>
      <dgm:spPr/>
    </dgm:pt>
    <dgm:pt modelId="{53549259-A91F-4211-8F63-722513E06DFF}" type="pres">
      <dgm:prSet presAssocID="{AFD6A7C3-F62D-4DEE-9041-378F12D9D3BD}" presName="rect1" presStyleLbl="trAlignAcc1" presStyleIdx="1" presStyleCnt="5" custScaleX="111081" custLinFactNeighborX="10073">
        <dgm:presLayoutVars>
          <dgm:bulletEnabled val="1"/>
        </dgm:presLayoutVars>
      </dgm:prSet>
      <dgm:spPr/>
    </dgm:pt>
    <dgm:pt modelId="{18F89559-B074-4659-8F83-DA0B89AB0C68}" type="pres">
      <dgm:prSet presAssocID="{AFD6A7C3-F62D-4DEE-9041-378F12D9D3BD}" presName="rect2" presStyleLbl="fgImgPlace1" presStyleIdx="1" presStyleCnt="5" custScaleX="146348" custLinFactNeighborX="-4585" custLinFactNeighborY="858"/>
      <dgm:spPr/>
    </dgm:pt>
    <dgm:pt modelId="{BACCB294-0988-4393-B019-D205C41CB2B4}" type="pres">
      <dgm:prSet presAssocID="{142EC27C-F969-494C-8B27-5B7E3DBF8E7E}" presName="sibTrans" presStyleCnt="0"/>
      <dgm:spPr/>
    </dgm:pt>
    <dgm:pt modelId="{BA1DD96E-45D0-43F8-A54F-09B964BDABCE}" type="pres">
      <dgm:prSet presAssocID="{BDDF9E81-4BDC-4684-A915-1A2CF2EA8C0A}" presName="composite" presStyleCnt="0"/>
      <dgm:spPr/>
    </dgm:pt>
    <dgm:pt modelId="{7E896700-1DC9-4E4B-9F13-72C82ED4B425}" type="pres">
      <dgm:prSet presAssocID="{BDDF9E81-4BDC-4684-A915-1A2CF2EA8C0A}" presName="rect1" presStyleLbl="trAlignAcc1" presStyleIdx="2" presStyleCnt="5">
        <dgm:presLayoutVars>
          <dgm:bulletEnabled val="1"/>
        </dgm:presLayoutVars>
      </dgm:prSet>
      <dgm:spPr/>
    </dgm:pt>
    <dgm:pt modelId="{78530FB6-F655-41D7-8F8B-42B35E75A105}" type="pres">
      <dgm:prSet presAssocID="{BDDF9E81-4BDC-4684-A915-1A2CF2EA8C0A}" presName="rect2" presStyleLbl="fgImgPlace1" presStyleIdx="2" presStyleCnt="5" custScaleX="146348" custScaleY="100050" custLinFactNeighborX="-26422" custLinFactNeighborY="-2715"/>
      <dgm:spPr>
        <a:ln>
          <a:noFill/>
        </a:ln>
      </dgm:spPr>
    </dgm:pt>
    <dgm:pt modelId="{6C8AD08C-6F14-4D73-B6C3-57BE91611D2E}" type="pres">
      <dgm:prSet presAssocID="{246B8AAA-0728-4C0F-BFB0-5B27A8B6D9C7}" presName="sibTrans" presStyleCnt="0"/>
      <dgm:spPr/>
    </dgm:pt>
    <dgm:pt modelId="{0F1CF008-26A1-4847-9D1B-19B4A28F8F86}" type="pres">
      <dgm:prSet presAssocID="{AA3008F5-D947-4C5D-8E70-624CC7FEC540}" presName="composite" presStyleCnt="0"/>
      <dgm:spPr/>
    </dgm:pt>
    <dgm:pt modelId="{677E1180-D910-4ADA-9879-E05780C8DA13}" type="pres">
      <dgm:prSet presAssocID="{AA3008F5-D947-4C5D-8E70-624CC7FEC540}" presName="rect1" presStyleLbl="trAlignAcc1" presStyleIdx="3" presStyleCnt="5" custScaleX="113593" custScaleY="105937" custLinFactNeighborX="9377">
        <dgm:presLayoutVars>
          <dgm:bulletEnabled val="1"/>
        </dgm:presLayoutVars>
      </dgm:prSet>
      <dgm:spPr/>
    </dgm:pt>
    <dgm:pt modelId="{727633F2-0FD9-4516-A919-73C55F87F0A0}" type="pres">
      <dgm:prSet presAssocID="{AA3008F5-D947-4C5D-8E70-624CC7FEC540}" presName="rect2" presStyleLbl="fgImgPlace1" presStyleIdx="3" presStyleCnt="5" custScaleX="140942" custLinFactNeighborX="1071" custLinFactNeighborY="1986"/>
      <dgm:spPr/>
    </dgm:pt>
    <dgm:pt modelId="{EFC3A170-2FCF-4E56-903A-54AA0B2C82B9}" type="pres">
      <dgm:prSet presAssocID="{CBECD504-3383-48EF-B1C3-636055CD2F1F}" presName="sibTrans" presStyleCnt="0"/>
      <dgm:spPr/>
    </dgm:pt>
    <dgm:pt modelId="{71F0A1BF-7D61-4EB9-9EAE-B8E6C63BA001}" type="pres">
      <dgm:prSet presAssocID="{8F5A383F-EED6-45FD-A07C-223CCA627D7B}" presName="composite" presStyleCnt="0"/>
      <dgm:spPr/>
    </dgm:pt>
    <dgm:pt modelId="{AAC400F2-82AF-4224-88C5-8786410B4021}" type="pres">
      <dgm:prSet presAssocID="{8F5A383F-EED6-45FD-A07C-223CCA627D7B}" presName="rect1" presStyleLbl="trAlignAcc1" presStyleIdx="4" presStyleCnt="5" custScaleX="117042" custLinFactNeighborX="11482">
        <dgm:presLayoutVars>
          <dgm:bulletEnabled val="1"/>
        </dgm:presLayoutVars>
      </dgm:prSet>
      <dgm:spPr/>
    </dgm:pt>
    <dgm:pt modelId="{9A646AE7-7971-4F18-A832-67A3B9755C71}" type="pres">
      <dgm:prSet presAssocID="{8F5A383F-EED6-45FD-A07C-223CCA627D7B}" presName="rect2" presStyleLbl="fgImgPlace1" presStyleIdx="4" presStyleCnt="5" custScaleX="151838" custLinFactNeighborX="-13236" custLinFactNeighborY="1358"/>
      <dgm:spPr/>
    </dgm:pt>
  </dgm:ptLst>
  <dgm:cxnLst>
    <dgm:cxn modelId="{8FA2D712-DE9B-490E-940F-0C742B1FB3EC}" srcId="{AFD6A7C3-F62D-4DEE-9041-378F12D9D3BD}" destId="{1594A5AD-3A36-48B3-9B17-AA2E71542B91}" srcOrd="0" destOrd="0" parTransId="{66782C00-B93D-4E99-928F-CBB4B7655BEC}" sibTransId="{5200569F-FA57-42C7-8D45-743F98E6C01A}"/>
    <dgm:cxn modelId="{2899B71A-FD79-4F61-8EC5-EA88AA8042D9}" type="presOf" srcId="{9167CF9F-4876-43C9-807A-800426D6B34E}" destId="{AAC400F2-82AF-4224-88C5-8786410B4021}" srcOrd="0" destOrd="2" presId="urn:microsoft.com/office/officeart/2008/layout/PictureStrips"/>
    <dgm:cxn modelId="{5B42071B-2964-4F70-B714-6CB0A9DF9214}" type="presOf" srcId="{1594A5AD-3A36-48B3-9B17-AA2E71542B91}" destId="{53549259-A91F-4211-8F63-722513E06DFF}" srcOrd="0" destOrd="1" presId="urn:microsoft.com/office/officeart/2008/layout/PictureStrips"/>
    <dgm:cxn modelId="{3A7B2561-B629-4013-9210-E955F24408B8}" type="presOf" srcId="{5DF1BABC-C3AB-463B-BD8C-620E24F2D4BF}" destId="{53549259-A91F-4211-8F63-722513E06DFF}" srcOrd="0" destOrd="2" presId="urn:microsoft.com/office/officeart/2008/layout/PictureStrips"/>
    <dgm:cxn modelId="{C4321864-B491-43CF-A6F9-A7FAE6CE78ED}" srcId="{ACF2892A-794C-43FF-9FE7-ED5EED0285CA}" destId="{18918EC5-AE83-451E-B0B9-C340C14EA72E}" srcOrd="1" destOrd="0" parTransId="{6BB32689-936A-40FB-87A0-162D28104269}" sibTransId="{348944C4-893F-4D9C-8D1C-4BECA6B194C9}"/>
    <dgm:cxn modelId="{05A8AC47-3083-4B94-B6FD-7F9F73790A8F}" type="presOf" srcId="{AFD6A7C3-F62D-4DEE-9041-378F12D9D3BD}" destId="{53549259-A91F-4211-8F63-722513E06DFF}" srcOrd="0" destOrd="0" presId="urn:microsoft.com/office/officeart/2008/layout/PictureStrips"/>
    <dgm:cxn modelId="{C7CD336C-36F1-44E3-9655-FC8E57F0F6D5}" srcId="{ACF2892A-794C-43FF-9FE7-ED5EED0285CA}" destId="{19E9E045-D2D4-43AE-B7E5-CAE4B86C5B7E}" srcOrd="0" destOrd="0" parTransId="{9F0F69A9-9D32-41AE-A1A3-2477E28F0EAD}" sibTransId="{FBEEEBF6-D9FD-4EB9-80CC-66BA5816B065}"/>
    <dgm:cxn modelId="{0D65DB4D-6FC3-4A2B-9B82-5D39034E8C52}" type="presOf" srcId="{AA3008F5-D947-4C5D-8E70-624CC7FEC540}" destId="{677E1180-D910-4ADA-9879-E05780C8DA13}" srcOrd="0" destOrd="0" presId="urn:microsoft.com/office/officeart/2008/layout/PictureStrips"/>
    <dgm:cxn modelId="{D3687F4F-53C0-430E-AD69-C28EA2E35E9D}" type="presOf" srcId="{52FB8C0F-49B8-42AF-A002-A3B9B410AA7F}" destId="{AAC400F2-82AF-4224-88C5-8786410B4021}" srcOrd="0" destOrd="1" presId="urn:microsoft.com/office/officeart/2008/layout/PictureStrips"/>
    <dgm:cxn modelId="{2A31D56F-D252-4A38-A51B-61C5B02C43C4}" type="presOf" srcId="{19E9E045-D2D4-43AE-B7E5-CAE4B86C5B7E}" destId="{579CF1B4-BA3D-4C8B-A5A9-1AE27ED5EF37}" srcOrd="0" destOrd="1" presId="urn:microsoft.com/office/officeart/2008/layout/PictureStrips"/>
    <dgm:cxn modelId="{EE6D1952-EAA9-4BCB-B274-43DCF8B01025}" type="presOf" srcId="{BDDF9E81-4BDC-4684-A915-1A2CF2EA8C0A}" destId="{7E896700-1DC9-4E4B-9F13-72C82ED4B425}" srcOrd="0" destOrd="0" presId="urn:microsoft.com/office/officeart/2008/layout/PictureStrips"/>
    <dgm:cxn modelId="{223D4557-66EA-4F62-B2C6-A9D68F3955A6}" type="presOf" srcId="{18918EC5-AE83-451E-B0B9-C340C14EA72E}" destId="{579CF1B4-BA3D-4C8B-A5A9-1AE27ED5EF37}" srcOrd="0" destOrd="2" presId="urn:microsoft.com/office/officeart/2008/layout/PictureStrips"/>
    <dgm:cxn modelId="{480CC0A2-26B4-4EC5-973D-DD219F216A77}" srcId="{AA3008F5-D947-4C5D-8E70-624CC7FEC540}" destId="{6E05D8E7-F8F5-49CE-B817-207ADFA7407C}" srcOrd="0" destOrd="0" parTransId="{60ABF031-4FFB-48DC-B2DF-9CED39BABE68}" sibTransId="{D0707DD8-BB5B-46A0-89E9-635293C04636}"/>
    <dgm:cxn modelId="{6FFF09A4-93FD-42CA-AB44-74F5F4451384}" srcId="{AFD6A7C3-F62D-4DEE-9041-378F12D9D3BD}" destId="{5DF1BABC-C3AB-463B-BD8C-620E24F2D4BF}" srcOrd="1" destOrd="0" parTransId="{E5CA4D42-8B4C-48EB-882A-E8ACC2D4CADE}" sibTransId="{E40D84CF-4289-4536-BCF8-BD0CA743CCC1}"/>
    <dgm:cxn modelId="{BBF820A6-4F3E-4A20-BAFD-850ADC4123BB}" srcId="{D148B351-D4C6-490C-A6F8-F3D48D3268D5}" destId="{8F5A383F-EED6-45FD-A07C-223CCA627D7B}" srcOrd="4" destOrd="0" parTransId="{269533D6-DE8A-4804-9AD0-974C8A2B1EE8}" sibTransId="{691756C8-C61A-4668-9C64-C2488DCA6B39}"/>
    <dgm:cxn modelId="{9C1C89A9-86F7-4159-A583-1DB161A9E59E}" type="presOf" srcId="{C63523D1-4F5B-4665-93E0-6EC2D719DBBB}" destId="{7E896700-1DC9-4E4B-9F13-72C82ED4B425}" srcOrd="0" destOrd="1" presId="urn:microsoft.com/office/officeart/2008/layout/PictureStrips"/>
    <dgm:cxn modelId="{BB015FAA-B877-4887-86FE-9019E3CA09D0}" srcId="{AA3008F5-D947-4C5D-8E70-624CC7FEC540}" destId="{708E5795-834B-437F-9A72-9A77F400A6F0}" srcOrd="1" destOrd="0" parTransId="{15BFE5EB-2D4F-499A-B0DE-80E4A1407F73}" sibTransId="{E81610AA-C23E-4D2F-9457-17AFCD9A12D8}"/>
    <dgm:cxn modelId="{EA53ADAE-C2BD-42A9-9897-1A9C88E497B3}" type="presOf" srcId="{D148B351-D4C6-490C-A6F8-F3D48D3268D5}" destId="{E20654B4-E1E1-4F61-AE84-F611FC7F236B}" srcOrd="0" destOrd="0" presId="urn:microsoft.com/office/officeart/2008/layout/PictureStrips"/>
    <dgm:cxn modelId="{1F7B8CBD-9F18-49B2-8CAC-D4DBA574C5CA}" type="presOf" srcId="{06BCD8A8-38A5-4B6B-A8A5-DA8BE64A5FD5}" destId="{7E896700-1DC9-4E4B-9F13-72C82ED4B425}" srcOrd="0" destOrd="2" presId="urn:microsoft.com/office/officeart/2008/layout/PictureStrips"/>
    <dgm:cxn modelId="{E8D6D5BF-8230-4608-BFE8-527474164289}" type="presOf" srcId="{708E5795-834B-437F-9A72-9A77F400A6F0}" destId="{677E1180-D910-4ADA-9879-E05780C8DA13}" srcOrd="0" destOrd="2" presId="urn:microsoft.com/office/officeart/2008/layout/PictureStrips"/>
    <dgm:cxn modelId="{2B96F5C1-23F6-4361-9D98-4AC3C57905BB}" type="presOf" srcId="{8F5A383F-EED6-45FD-A07C-223CCA627D7B}" destId="{AAC400F2-82AF-4224-88C5-8786410B4021}" srcOrd="0" destOrd="0" presId="urn:microsoft.com/office/officeart/2008/layout/PictureStrips"/>
    <dgm:cxn modelId="{6E3C2CCD-83B0-4AA4-B329-74C72451786A}" type="presOf" srcId="{ACF2892A-794C-43FF-9FE7-ED5EED0285CA}" destId="{579CF1B4-BA3D-4C8B-A5A9-1AE27ED5EF37}" srcOrd="0" destOrd="0" presId="urn:microsoft.com/office/officeart/2008/layout/PictureStrips"/>
    <dgm:cxn modelId="{722F21D2-EAE2-4E1D-88A7-A107F46B2F1F}" srcId="{D148B351-D4C6-490C-A6F8-F3D48D3268D5}" destId="{AA3008F5-D947-4C5D-8E70-624CC7FEC540}" srcOrd="3" destOrd="0" parTransId="{60343993-79D9-4914-BF6D-679F7B060E20}" sibTransId="{CBECD504-3383-48EF-B1C3-636055CD2F1F}"/>
    <dgm:cxn modelId="{8DB25ED2-011F-4E41-881B-729C13540CE1}" srcId="{D148B351-D4C6-490C-A6F8-F3D48D3268D5}" destId="{ACF2892A-794C-43FF-9FE7-ED5EED0285CA}" srcOrd="0" destOrd="0" parTransId="{4371CC19-5F53-4067-8C8C-5D398D3289C5}" sibTransId="{F9AEC5F9-C65E-4719-A403-07FF46C490BA}"/>
    <dgm:cxn modelId="{DC6A64D4-6185-435B-AF5D-6CC3E3241C95}" srcId="{BDDF9E81-4BDC-4684-A915-1A2CF2EA8C0A}" destId="{C63523D1-4F5B-4665-93E0-6EC2D719DBBB}" srcOrd="0" destOrd="0" parTransId="{AC4F879D-1EE9-40A3-A476-43048CFFC4C6}" sibTransId="{D62DB448-91C6-4862-BD4A-F2DB7CC07277}"/>
    <dgm:cxn modelId="{5774B5D7-C09E-4774-B66E-24B3F4F8ACC2}" srcId="{D148B351-D4C6-490C-A6F8-F3D48D3268D5}" destId="{AFD6A7C3-F62D-4DEE-9041-378F12D9D3BD}" srcOrd="1" destOrd="0" parTransId="{6C3D5BB2-2914-45F2-AE6F-9BB61739259B}" sibTransId="{142EC27C-F969-494C-8B27-5B7E3DBF8E7E}"/>
    <dgm:cxn modelId="{C4DF4ADD-8EF9-43C6-81AB-87686AA67AE2}" srcId="{D148B351-D4C6-490C-A6F8-F3D48D3268D5}" destId="{BDDF9E81-4BDC-4684-A915-1A2CF2EA8C0A}" srcOrd="2" destOrd="0" parTransId="{A776E11D-73E9-43D0-9CF3-E01C82DB1795}" sibTransId="{246B8AAA-0728-4C0F-BFB0-5B27A8B6D9C7}"/>
    <dgm:cxn modelId="{C4DB1BE1-61D7-48DE-9B8B-E038AF159A06}" srcId="{8F5A383F-EED6-45FD-A07C-223CCA627D7B}" destId="{52FB8C0F-49B8-42AF-A002-A3B9B410AA7F}" srcOrd="0" destOrd="0" parTransId="{75DD61D5-686F-47DB-BCF4-FE10DA1A3723}" sibTransId="{B5524E94-3F56-4C10-8B35-A0083227F5E3}"/>
    <dgm:cxn modelId="{064FE0E1-30C5-4DA5-AB87-CAFA1ACDA35F}" srcId="{8F5A383F-EED6-45FD-A07C-223CCA627D7B}" destId="{9167CF9F-4876-43C9-807A-800426D6B34E}" srcOrd="1" destOrd="0" parTransId="{53A7E3A4-3B63-4552-9596-0056DFC2FF7B}" sibTransId="{55496003-52BF-458B-A827-B36BC9740766}"/>
    <dgm:cxn modelId="{67E885F3-8BBE-48D9-82D6-E11073EA4127}" type="presOf" srcId="{6E05D8E7-F8F5-49CE-B817-207ADFA7407C}" destId="{677E1180-D910-4ADA-9879-E05780C8DA13}" srcOrd="0" destOrd="1" presId="urn:microsoft.com/office/officeart/2008/layout/PictureStrips"/>
    <dgm:cxn modelId="{65E4E6F9-CFD5-4819-BAD0-78222E8D44F7}" srcId="{BDDF9E81-4BDC-4684-A915-1A2CF2EA8C0A}" destId="{06BCD8A8-38A5-4B6B-A8A5-DA8BE64A5FD5}" srcOrd="1" destOrd="0" parTransId="{326CA5EA-8758-43C3-A662-DAEBFC14A2A0}" sibTransId="{A1018CF9-15CF-4B88-A622-3F603547A305}"/>
    <dgm:cxn modelId="{E79FB27A-A98F-40D0-91C9-D42D1467EB60}" type="presParOf" srcId="{E20654B4-E1E1-4F61-AE84-F611FC7F236B}" destId="{5553A47C-A19F-46A0-8CAF-7A49F036414E}" srcOrd="0" destOrd="0" presId="urn:microsoft.com/office/officeart/2008/layout/PictureStrips"/>
    <dgm:cxn modelId="{46FD820B-E8FB-4546-9417-A73C1660061E}" type="presParOf" srcId="{5553A47C-A19F-46A0-8CAF-7A49F036414E}" destId="{579CF1B4-BA3D-4C8B-A5A9-1AE27ED5EF37}" srcOrd="0" destOrd="0" presId="urn:microsoft.com/office/officeart/2008/layout/PictureStrips"/>
    <dgm:cxn modelId="{9799801B-EEF0-4D30-8365-78E4A7699673}" type="presParOf" srcId="{5553A47C-A19F-46A0-8CAF-7A49F036414E}" destId="{E48B6338-7A91-497B-BD4C-E7439400CEDC}" srcOrd="1" destOrd="0" presId="urn:microsoft.com/office/officeart/2008/layout/PictureStrips"/>
    <dgm:cxn modelId="{7946A23F-8943-436F-ABC9-983BD6A965A7}" type="presParOf" srcId="{E20654B4-E1E1-4F61-AE84-F611FC7F236B}" destId="{D6172459-CEAD-4686-8084-953F96FD2E4C}" srcOrd="1" destOrd="0" presId="urn:microsoft.com/office/officeart/2008/layout/PictureStrips"/>
    <dgm:cxn modelId="{72EA285A-6297-4509-823E-2E8867A96091}" type="presParOf" srcId="{E20654B4-E1E1-4F61-AE84-F611FC7F236B}" destId="{7F7DBC01-F411-4303-AA1C-BD874B7B3827}" srcOrd="2" destOrd="0" presId="urn:microsoft.com/office/officeart/2008/layout/PictureStrips"/>
    <dgm:cxn modelId="{DBE8F433-F65D-4DE9-B619-E834EAAD0EC2}" type="presParOf" srcId="{7F7DBC01-F411-4303-AA1C-BD874B7B3827}" destId="{53549259-A91F-4211-8F63-722513E06DFF}" srcOrd="0" destOrd="0" presId="urn:microsoft.com/office/officeart/2008/layout/PictureStrips"/>
    <dgm:cxn modelId="{9A90CF9B-49F3-4114-BC5D-B52A83891B4E}" type="presParOf" srcId="{7F7DBC01-F411-4303-AA1C-BD874B7B3827}" destId="{18F89559-B074-4659-8F83-DA0B89AB0C68}" srcOrd="1" destOrd="0" presId="urn:microsoft.com/office/officeart/2008/layout/PictureStrips"/>
    <dgm:cxn modelId="{8D5F1A58-76B9-4217-A045-3F95EABF6B4C}" type="presParOf" srcId="{E20654B4-E1E1-4F61-AE84-F611FC7F236B}" destId="{BACCB294-0988-4393-B019-D205C41CB2B4}" srcOrd="3" destOrd="0" presId="urn:microsoft.com/office/officeart/2008/layout/PictureStrips"/>
    <dgm:cxn modelId="{59E9CEAB-4EAD-493A-9796-1A9FE976EB07}" type="presParOf" srcId="{E20654B4-E1E1-4F61-AE84-F611FC7F236B}" destId="{BA1DD96E-45D0-43F8-A54F-09B964BDABCE}" srcOrd="4" destOrd="0" presId="urn:microsoft.com/office/officeart/2008/layout/PictureStrips"/>
    <dgm:cxn modelId="{07A92AAE-0C51-482A-9937-22B9513ED752}" type="presParOf" srcId="{BA1DD96E-45D0-43F8-A54F-09B964BDABCE}" destId="{7E896700-1DC9-4E4B-9F13-72C82ED4B425}" srcOrd="0" destOrd="0" presId="urn:microsoft.com/office/officeart/2008/layout/PictureStrips"/>
    <dgm:cxn modelId="{005015E5-26CB-45B2-A738-602F46DF9C74}" type="presParOf" srcId="{BA1DD96E-45D0-43F8-A54F-09B964BDABCE}" destId="{78530FB6-F655-41D7-8F8B-42B35E75A105}" srcOrd="1" destOrd="0" presId="urn:microsoft.com/office/officeart/2008/layout/PictureStrips"/>
    <dgm:cxn modelId="{69516C02-A0D1-4511-B250-A5084726F950}" type="presParOf" srcId="{E20654B4-E1E1-4F61-AE84-F611FC7F236B}" destId="{6C8AD08C-6F14-4D73-B6C3-57BE91611D2E}" srcOrd="5" destOrd="0" presId="urn:microsoft.com/office/officeart/2008/layout/PictureStrips"/>
    <dgm:cxn modelId="{3731BA4D-41F8-4936-8F13-3E51B1C77A54}" type="presParOf" srcId="{E20654B4-E1E1-4F61-AE84-F611FC7F236B}" destId="{0F1CF008-26A1-4847-9D1B-19B4A28F8F86}" srcOrd="6" destOrd="0" presId="urn:microsoft.com/office/officeart/2008/layout/PictureStrips"/>
    <dgm:cxn modelId="{DFFAB347-5D66-4CA5-8F59-1D3532A911BE}" type="presParOf" srcId="{0F1CF008-26A1-4847-9D1B-19B4A28F8F86}" destId="{677E1180-D910-4ADA-9879-E05780C8DA13}" srcOrd="0" destOrd="0" presId="urn:microsoft.com/office/officeart/2008/layout/PictureStrips"/>
    <dgm:cxn modelId="{03409E60-3216-4592-9C58-8F1D69BF589C}" type="presParOf" srcId="{0F1CF008-26A1-4847-9D1B-19B4A28F8F86}" destId="{727633F2-0FD9-4516-A919-73C55F87F0A0}" srcOrd="1" destOrd="0" presId="urn:microsoft.com/office/officeart/2008/layout/PictureStrips"/>
    <dgm:cxn modelId="{7C2D2D31-C2BA-4B01-A662-6170987ED2AD}" type="presParOf" srcId="{E20654B4-E1E1-4F61-AE84-F611FC7F236B}" destId="{EFC3A170-2FCF-4E56-903A-54AA0B2C82B9}" srcOrd="7" destOrd="0" presId="urn:microsoft.com/office/officeart/2008/layout/PictureStrips"/>
    <dgm:cxn modelId="{55CE88D7-D64D-431E-A9ED-28E6AD81FAB1}" type="presParOf" srcId="{E20654B4-E1E1-4F61-AE84-F611FC7F236B}" destId="{71F0A1BF-7D61-4EB9-9EAE-B8E6C63BA001}" srcOrd="8" destOrd="0" presId="urn:microsoft.com/office/officeart/2008/layout/PictureStrips"/>
    <dgm:cxn modelId="{84F2A91F-2DD9-41A4-A3CD-E9F5C51333E3}" type="presParOf" srcId="{71F0A1BF-7D61-4EB9-9EAE-B8E6C63BA001}" destId="{AAC400F2-82AF-4224-88C5-8786410B4021}" srcOrd="0" destOrd="0" presId="urn:microsoft.com/office/officeart/2008/layout/PictureStrips"/>
    <dgm:cxn modelId="{A2628334-5E33-48BA-AE02-26D9E02170C5}" type="presParOf" srcId="{71F0A1BF-7D61-4EB9-9EAE-B8E6C63BA001}" destId="{9A646AE7-7971-4F18-A832-67A3B9755C71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860BD7-8632-4846-A16E-C59B5BD98194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E95E834-1492-41C1-9897-C8762B0853F7}">
      <dgm:prSet/>
      <dgm:spPr>
        <a:ln>
          <a:solidFill>
            <a:srgbClr val="AB15FF"/>
          </a:solidFill>
        </a:ln>
      </dgm:spPr>
      <dgm:t>
        <a:bodyPr/>
        <a:lstStyle/>
        <a:p>
          <a:pPr marL="182563" indent="0" algn="l"/>
          <a:r>
            <a:rPr lang="en-IN" b="0" i="0" dirty="0"/>
            <a:t>📁 </a:t>
          </a:r>
          <a:r>
            <a:rPr lang="en-IN" b="1" i="0" dirty="0"/>
            <a:t>Data Preprocessing</a:t>
          </a:r>
          <a:br>
            <a:rPr lang="en-IN" b="0" i="0" dirty="0"/>
          </a:br>
          <a:r>
            <a:rPr lang="en-IN" b="0" i="0" dirty="0"/>
            <a:t>      • data_cleaning.py – Handles missing values, type conversions</a:t>
          </a:r>
          <a:br>
            <a:rPr lang="en-IN" b="0" i="0" dirty="0"/>
          </a:br>
          <a:r>
            <a:rPr lang="en-IN" b="0" i="0" dirty="0"/>
            <a:t>      • feature_engineering.py – Extracts and transforms key user/product features</a:t>
          </a:r>
          <a:br>
            <a:rPr lang="en-IN" b="0" i="0" dirty="0"/>
          </a:br>
          <a:br>
            <a:rPr lang="en-IN" b="0" i="0" dirty="0"/>
          </a:br>
          <a:r>
            <a:rPr lang="en-IN" b="0" i="0" dirty="0"/>
            <a:t>📁 </a:t>
          </a:r>
          <a:r>
            <a:rPr lang="en-IN" b="1" i="0" dirty="0"/>
            <a:t>Recommendation Engine</a:t>
          </a:r>
          <a:br>
            <a:rPr lang="en-IN" b="0" i="0" dirty="0"/>
          </a:br>
          <a:r>
            <a:rPr lang="en-IN" b="0" i="0" dirty="0"/>
            <a:t>      • content_based.py – Matches products based on user preferences</a:t>
          </a:r>
          <a:br>
            <a:rPr lang="en-IN" b="0" i="0" dirty="0"/>
          </a:br>
          <a:r>
            <a:rPr lang="en-IN" b="0" i="0" dirty="0"/>
            <a:t>      • collaborative_filtering.py – Suggests products using similar user behaviour</a:t>
          </a:r>
          <a:br>
            <a:rPr lang="en-IN" b="0" i="0" dirty="0"/>
          </a:br>
          <a:r>
            <a:rPr lang="en-IN" b="0" i="0" dirty="0"/>
            <a:t>      • hybrid_model.py – Combines both methods for improved accuracy</a:t>
          </a:r>
          <a:br>
            <a:rPr lang="en-IN" b="0" i="0" dirty="0"/>
          </a:br>
          <a:br>
            <a:rPr lang="en-IN" b="0" i="0" dirty="0"/>
          </a:br>
          <a:r>
            <a:rPr lang="en-IN" b="0" i="0" dirty="0"/>
            <a:t>📁 </a:t>
          </a:r>
          <a:r>
            <a:rPr lang="en-IN" b="1" i="0" dirty="0"/>
            <a:t>Model Evaluation</a:t>
          </a:r>
          <a:br>
            <a:rPr lang="en-IN" b="0" i="0" dirty="0"/>
          </a:br>
          <a:r>
            <a:rPr lang="en-IN" b="0" i="0" dirty="0"/>
            <a:t>      • metrics.py – Calculates accuracy, precision, recall</a:t>
          </a:r>
          <a:br>
            <a:rPr lang="en-IN" b="0" i="0" dirty="0"/>
          </a:br>
          <a:r>
            <a:rPr lang="en-IN" b="0" i="0" dirty="0"/>
            <a:t>      • validation.py – Cross-validates recommendation results</a:t>
          </a:r>
          <a:br>
            <a:rPr lang="en-IN" b="0" i="0" dirty="0"/>
          </a:br>
          <a:br>
            <a:rPr lang="en-IN" b="0" i="0" dirty="0"/>
          </a:br>
          <a:r>
            <a:rPr lang="en-IN" b="0" i="0" dirty="0"/>
            <a:t>📁 </a:t>
          </a:r>
          <a:r>
            <a:rPr lang="en-IN" b="1" i="0" dirty="0"/>
            <a:t>Interface &amp; Interaction</a:t>
          </a:r>
          <a:br>
            <a:rPr lang="en-IN" b="0" i="0" dirty="0"/>
          </a:br>
          <a:r>
            <a:rPr lang="en-IN" b="0" i="0" dirty="0"/>
            <a:t>      • app.py – Connects backend logic to user interface</a:t>
          </a:r>
          <a:br>
            <a:rPr lang="en-IN" b="0" i="0" dirty="0"/>
          </a:br>
          <a:r>
            <a:rPr lang="en-IN" b="0" i="0" dirty="0"/>
            <a:t>      • agents_interaction.py – Manages communication between components</a:t>
          </a:r>
          <a:br>
            <a:rPr lang="en-IN" b="0" i="0" dirty="0"/>
          </a:br>
          <a:br>
            <a:rPr lang="en-IN" b="0" i="0" dirty="0"/>
          </a:br>
          <a:r>
            <a:rPr lang="en-IN" b="0" i="0" dirty="0"/>
            <a:t>📁 </a:t>
          </a:r>
          <a:r>
            <a:rPr lang="en-IN" b="1" i="0" dirty="0"/>
            <a:t>Utils &amp; Configs</a:t>
          </a:r>
          <a:br>
            <a:rPr lang="en-IN" b="0" i="0" dirty="0"/>
          </a:br>
          <a:r>
            <a:rPr lang="en-IN" b="0" i="0" dirty="0"/>
            <a:t>      • config.yaml – Stores model parameters and runtime settings</a:t>
          </a:r>
          <a:br>
            <a:rPr lang="en-IN" b="0" i="0" dirty="0"/>
          </a:br>
          <a:r>
            <a:rPr lang="en-IN" b="0" i="0" dirty="0"/>
            <a:t>      • helpers.py – Utility functions for logging, formatting</a:t>
          </a:r>
          <a:endParaRPr lang="en-IN" dirty="0"/>
        </a:p>
      </dgm:t>
    </dgm:pt>
    <dgm:pt modelId="{527F1C60-A49D-4ABC-A762-2D3AB49A83E3}" type="parTrans" cxnId="{81503511-0A51-4450-A4F6-3B1BF8E2D87D}">
      <dgm:prSet/>
      <dgm:spPr/>
      <dgm:t>
        <a:bodyPr/>
        <a:lstStyle/>
        <a:p>
          <a:endParaRPr lang="en-IN"/>
        </a:p>
      </dgm:t>
    </dgm:pt>
    <dgm:pt modelId="{52A892FF-DA6D-4852-9B7D-17B442AB6815}" type="sibTrans" cxnId="{81503511-0A51-4450-A4F6-3B1BF8E2D87D}">
      <dgm:prSet/>
      <dgm:spPr/>
      <dgm:t>
        <a:bodyPr/>
        <a:lstStyle/>
        <a:p>
          <a:endParaRPr lang="en-IN"/>
        </a:p>
      </dgm:t>
    </dgm:pt>
    <dgm:pt modelId="{082D070F-7B97-4764-8380-A3F54C66717C}" type="pres">
      <dgm:prSet presAssocID="{24860BD7-8632-4846-A16E-C59B5BD98194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9D6A35DC-5110-47E9-8F69-13FF6BBF6682}" type="pres">
      <dgm:prSet presAssocID="{FE95E834-1492-41C1-9897-C8762B0853F7}" presName="circle1" presStyleLbl="node1" presStyleIdx="0" presStyleCnt="1"/>
      <dgm:spPr>
        <a:gradFill flip="none" rotWithShape="1">
          <a:gsLst>
            <a:gs pos="0">
              <a:srgbClr val="D69ADE"/>
            </a:gs>
            <a:gs pos="74000">
              <a:srgbClr val="F3CCF3"/>
            </a:gs>
            <a:gs pos="83000">
              <a:srgbClr val="DD9FFF"/>
            </a:gs>
            <a:gs pos="100000">
              <a:srgbClr val="F3CCF3"/>
            </a:gs>
          </a:gsLst>
          <a:lin ang="5400000" scaled="1"/>
          <a:tileRect/>
        </a:gradFill>
        <a:ln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a:ln>
      </dgm:spPr>
    </dgm:pt>
    <dgm:pt modelId="{E6D08937-A171-41FC-9723-A32593C41E53}" type="pres">
      <dgm:prSet presAssocID="{FE95E834-1492-41C1-9897-C8762B0853F7}" presName="space" presStyleCnt="0"/>
      <dgm:spPr/>
    </dgm:pt>
    <dgm:pt modelId="{B2D5DC10-7E5E-4479-9666-9F42ABCD1156}" type="pres">
      <dgm:prSet presAssocID="{FE95E834-1492-41C1-9897-C8762B0853F7}" presName="rect1" presStyleLbl="alignAcc1" presStyleIdx="0" presStyleCnt="1" custLinFactNeighborX="1232" custLinFactNeighborY="-4837"/>
      <dgm:spPr/>
    </dgm:pt>
    <dgm:pt modelId="{FBBEA77C-4A16-438B-BD46-3A8CA519FB18}" type="pres">
      <dgm:prSet presAssocID="{FE95E834-1492-41C1-9897-C8762B0853F7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59181C09-A3FD-49C0-9F7E-B97E9161A2D2}" type="presOf" srcId="{FE95E834-1492-41C1-9897-C8762B0853F7}" destId="{B2D5DC10-7E5E-4479-9666-9F42ABCD1156}" srcOrd="0" destOrd="0" presId="urn:microsoft.com/office/officeart/2005/8/layout/target3"/>
    <dgm:cxn modelId="{81503511-0A51-4450-A4F6-3B1BF8E2D87D}" srcId="{24860BD7-8632-4846-A16E-C59B5BD98194}" destId="{FE95E834-1492-41C1-9897-C8762B0853F7}" srcOrd="0" destOrd="0" parTransId="{527F1C60-A49D-4ABC-A762-2D3AB49A83E3}" sibTransId="{52A892FF-DA6D-4852-9B7D-17B442AB6815}"/>
    <dgm:cxn modelId="{22237B22-7040-4318-AEF8-F6A0887E4669}" type="presOf" srcId="{FE95E834-1492-41C1-9897-C8762B0853F7}" destId="{FBBEA77C-4A16-438B-BD46-3A8CA519FB18}" srcOrd="1" destOrd="0" presId="urn:microsoft.com/office/officeart/2005/8/layout/target3"/>
    <dgm:cxn modelId="{87712D27-2528-4869-8A61-3A3EFA4FE25C}" type="presOf" srcId="{24860BD7-8632-4846-A16E-C59B5BD98194}" destId="{082D070F-7B97-4764-8380-A3F54C66717C}" srcOrd="0" destOrd="0" presId="urn:microsoft.com/office/officeart/2005/8/layout/target3"/>
    <dgm:cxn modelId="{64D6D3B7-6DD2-4B6B-A976-B936F7A6F315}" type="presParOf" srcId="{082D070F-7B97-4764-8380-A3F54C66717C}" destId="{9D6A35DC-5110-47E9-8F69-13FF6BBF6682}" srcOrd="0" destOrd="0" presId="urn:microsoft.com/office/officeart/2005/8/layout/target3"/>
    <dgm:cxn modelId="{8E68892A-F514-4B5A-B975-F3BD580D3BA8}" type="presParOf" srcId="{082D070F-7B97-4764-8380-A3F54C66717C}" destId="{E6D08937-A171-41FC-9723-A32593C41E53}" srcOrd="1" destOrd="0" presId="urn:microsoft.com/office/officeart/2005/8/layout/target3"/>
    <dgm:cxn modelId="{7FC06698-9BDB-4662-8B1B-C96B7DDE1A22}" type="presParOf" srcId="{082D070F-7B97-4764-8380-A3F54C66717C}" destId="{B2D5DC10-7E5E-4479-9666-9F42ABCD1156}" srcOrd="2" destOrd="0" presId="urn:microsoft.com/office/officeart/2005/8/layout/target3"/>
    <dgm:cxn modelId="{3FDD649A-D6A0-4F7C-977C-51FA00446CD4}" type="presParOf" srcId="{082D070F-7B97-4764-8380-A3F54C66717C}" destId="{FBBEA77C-4A16-438B-BD46-3A8CA519FB18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B8F7EC-17F1-451C-BB02-4F9D875AE0C9}">
      <dsp:nvSpPr>
        <dsp:cNvPr id="0" name=""/>
        <dsp:cNvSpPr/>
      </dsp:nvSpPr>
      <dsp:spPr>
        <a:xfrm>
          <a:off x="-5880385" y="-900130"/>
          <a:ext cx="7002180" cy="7002180"/>
        </a:xfrm>
        <a:prstGeom prst="blockArc">
          <a:avLst>
            <a:gd name="adj1" fmla="val 18900000"/>
            <a:gd name="adj2" fmla="val 2700000"/>
            <a:gd name="adj3" fmla="val 308"/>
          </a:avLst>
        </a:prstGeom>
        <a:noFill/>
        <a:ln w="25400" cap="flat" cmpd="sng" algn="ctr">
          <a:solidFill>
            <a:srgbClr val="AB15FF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AADC2A-3E02-446E-8DE6-721DE7924B6B}">
      <dsp:nvSpPr>
        <dsp:cNvPr id="0" name=""/>
        <dsp:cNvSpPr/>
      </dsp:nvSpPr>
      <dsp:spPr>
        <a:xfrm>
          <a:off x="722026" y="520192"/>
          <a:ext cx="10627278" cy="1040384"/>
        </a:xfrm>
        <a:prstGeom prst="rect">
          <a:avLst/>
        </a:prstGeom>
        <a:gradFill rotWithShape="0">
          <a:gsLst>
            <a:gs pos="0">
              <a:srgbClr val="D69ADE"/>
            </a:gs>
            <a:gs pos="35000">
              <a:srgbClr val="DD9FFF"/>
            </a:gs>
            <a:gs pos="100000">
              <a:srgbClr val="DD9FFF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80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Current e-commerce systems rely on manual customer segmentation and static rule-based methods, making personalization inefficient and time-consuming.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22026" y="520192"/>
        <a:ext cx="10627278" cy="1040384"/>
      </dsp:txXfrm>
    </dsp:sp>
    <dsp:sp modelId="{DCDD1142-F3B2-438D-84E5-6DE6CF9DF705}">
      <dsp:nvSpPr>
        <dsp:cNvPr id="0" name=""/>
        <dsp:cNvSpPr/>
      </dsp:nvSpPr>
      <dsp:spPr>
        <a:xfrm>
          <a:off x="71786" y="390144"/>
          <a:ext cx="1300480" cy="130048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7D77690-EBB6-4885-8713-E0AAD4B765C3}">
      <dsp:nvSpPr>
        <dsp:cNvPr id="0" name=""/>
        <dsp:cNvSpPr/>
      </dsp:nvSpPr>
      <dsp:spPr>
        <a:xfrm>
          <a:off x="1100206" y="2080768"/>
          <a:ext cx="10249098" cy="1040384"/>
        </a:xfrm>
        <a:prstGeom prst="rect">
          <a:avLst/>
        </a:prstGeom>
        <a:gradFill rotWithShape="0">
          <a:gsLst>
            <a:gs pos="0">
              <a:srgbClr val="D69ADE"/>
            </a:gs>
            <a:gs pos="35000">
              <a:srgbClr val="DD9FFF"/>
            </a:gs>
            <a:gs pos="100000">
              <a:srgbClr val="DD9FFF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80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Recommendations often fail to consider real-time user behavior, seasonality, and emotional context, resulting in irrelevant product suggestions.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00206" y="2080768"/>
        <a:ext cx="10249098" cy="1040384"/>
      </dsp:txXfrm>
    </dsp:sp>
    <dsp:sp modelId="{08081657-9B21-47C1-A563-9A5EC5D86A0B}">
      <dsp:nvSpPr>
        <dsp:cNvPr id="0" name=""/>
        <dsp:cNvSpPr/>
      </dsp:nvSpPr>
      <dsp:spPr>
        <a:xfrm>
          <a:off x="449966" y="1950720"/>
          <a:ext cx="1300480" cy="130048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C51BDE5-14E0-492A-B444-16141A71EFFA}">
      <dsp:nvSpPr>
        <dsp:cNvPr id="0" name=""/>
        <dsp:cNvSpPr/>
      </dsp:nvSpPr>
      <dsp:spPr>
        <a:xfrm>
          <a:off x="722026" y="3641344"/>
          <a:ext cx="10627278" cy="1040384"/>
        </a:xfrm>
        <a:prstGeom prst="rect">
          <a:avLst/>
        </a:prstGeom>
        <a:gradFill rotWithShape="0">
          <a:gsLst>
            <a:gs pos="0">
              <a:srgbClr val="D69ADE"/>
            </a:gs>
            <a:gs pos="35000">
              <a:srgbClr val="DD9FFF"/>
            </a:gs>
            <a:gs pos="100000">
              <a:srgbClr val="D69ADE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80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Generic recommendations lead to lower user satisfaction, poor engagement, decreased customer retention, and reduced conversion rates.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22026" y="3641344"/>
        <a:ext cx="10627278" cy="1040384"/>
      </dsp:txXfrm>
    </dsp:sp>
    <dsp:sp modelId="{301A99D9-3EC7-415A-9CB2-37523C9159B2}">
      <dsp:nvSpPr>
        <dsp:cNvPr id="0" name=""/>
        <dsp:cNvSpPr/>
      </dsp:nvSpPr>
      <dsp:spPr>
        <a:xfrm>
          <a:off x="71786" y="3511296"/>
          <a:ext cx="1300480" cy="130048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1A5E3-E360-46FF-BFA5-A9B097BB5DF1}">
      <dsp:nvSpPr>
        <dsp:cNvPr id="0" name=""/>
        <dsp:cNvSpPr/>
      </dsp:nvSpPr>
      <dsp:spPr>
        <a:xfrm>
          <a:off x="3920" y="600715"/>
          <a:ext cx="2280451" cy="2327941"/>
        </a:xfrm>
        <a:prstGeom prst="ellipse">
          <a:avLst/>
        </a:prstGeom>
        <a:gradFill rotWithShape="0">
          <a:gsLst>
            <a:gs pos="0">
              <a:srgbClr val="EABDE6"/>
            </a:gs>
            <a:gs pos="35000">
              <a:srgbClr val="D69ADE"/>
            </a:gs>
            <a:gs pos="100000">
              <a:srgbClr val="AB15FF"/>
            </a:gs>
          </a:gsLst>
          <a:lin ang="16200000" scaled="1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8000" tIns="0" rIns="25200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i="0" kern="1200" dirty="0">
              <a:solidFill>
                <a:schemeClr val="bg1"/>
              </a:solidFill>
              <a:effectLst>
                <a:innerShdw blurRad="63500" dist="50800" dir="13500000">
                  <a:srgbClr val="7030A0">
                    <a:alpha val="50000"/>
                  </a:srgbClr>
                </a:inn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rPr>
            <a:t>KEY METHODOLOGY</a:t>
          </a:r>
          <a:endParaRPr lang="en-IN" sz="1200" b="1" kern="1200" dirty="0">
            <a:solidFill>
              <a:schemeClr val="bg1"/>
            </a:solidFill>
            <a:effectLst>
              <a:innerShdw blurRad="63500" dist="50800" dir="13500000">
                <a:srgbClr val="7030A0">
                  <a:alpha val="50000"/>
                </a:srgbClr>
              </a:innerShdw>
            </a:effectLst>
            <a:latin typeface="Segoe UI Black" panose="020B0A02040204020203" pitchFamily="34" charset="0"/>
            <a:ea typeface="Segoe UI Black" panose="020B0A02040204020203" pitchFamily="34" charset="0"/>
            <a:cs typeface="Times New Roman" panose="02020603050405020304" pitchFamily="18" charset="0"/>
          </a:endParaRPr>
        </a:p>
      </dsp:txBody>
      <dsp:txXfrm>
        <a:off x="337884" y="941634"/>
        <a:ext cx="1612523" cy="1646103"/>
      </dsp:txXfrm>
    </dsp:sp>
    <dsp:sp modelId="{EEA9328A-9E55-49B2-A4B8-4D0D09643259}">
      <dsp:nvSpPr>
        <dsp:cNvPr id="0" name=""/>
        <dsp:cNvSpPr/>
      </dsp:nvSpPr>
      <dsp:spPr>
        <a:xfrm>
          <a:off x="1818784" y="282392"/>
          <a:ext cx="2327941" cy="2327941"/>
        </a:xfrm>
        <a:prstGeom prst="ellipse">
          <a:avLst/>
        </a:prstGeom>
        <a:gradFill flip="none" rotWithShape="1">
          <a:gsLst>
            <a:gs pos="0">
              <a:srgbClr val="AB15FF"/>
            </a:gs>
            <a:gs pos="74000">
              <a:srgbClr val="DD9FFF"/>
            </a:gs>
            <a:gs pos="83000">
              <a:srgbClr val="EABDE6"/>
            </a:gs>
            <a:gs pos="100000">
              <a:srgbClr val="EABDE6"/>
            </a:gs>
          </a:gsLst>
          <a:lin ang="54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8114" tIns="17780" rIns="128114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Integration: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IN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Merged customer behaviour &amp; product datasets for a unified view.</a:t>
          </a:r>
          <a:endParaRPr lang="en-IN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59703" y="623311"/>
        <a:ext cx="1646103" cy="1646103"/>
      </dsp:txXfrm>
    </dsp:sp>
    <dsp:sp modelId="{C374142B-8AA8-4072-A5C8-3B2550CD0F7D}">
      <dsp:nvSpPr>
        <dsp:cNvPr id="0" name=""/>
        <dsp:cNvSpPr/>
      </dsp:nvSpPr>
      <dsp:spPr>
        <a:xfrm>
          <a:off x="3681137" y="941991"/>
          <a:ext cx="2327941" cy="2327941"/>
        </a:xfrm>
        <a:prstGeom prst="ellipse">
          <a:avLst/>
        </a:prstGeom>
        <a:gradFill flip="none" rotWithShape="1">
          <a:gsLst>
            <a:gs pos="0">
              <a:srgbClr val="AB15FF"/>
            </a:gs>
            <a:gs pos="74000">
              <a:srgbClr val="F3CCF3"/>
            </a:gs>
            <a:gs pos="92316">
              <a:srgbClr val="E0CFE3"/>
            </a:gs>
            <a:gs pos="83000">
              <a:srgbClr val="EABDE6"/>
            </a:gs>
            <a:gs pos="100000">
              <a:srgbClr val="DD9FFF"/>
            </a:gs>
          </a:gsLst>
          <a:lin ang="54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8114" tIns="17780" rIns="128114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Feature Engineering: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IN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Extracted key features like segment, season, sentiment score.</a:t>
          </a:r>
          <a:endParaRPr lang="en-IN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22056" y="1282910"/>
        <a:ext cx="1646103" cy="1646103"/>
      </dsp:txXfrm>
    </dsp:sp>
    <dsp:sp modelId="{62018622-E420-4126-BB7E-A651293EE060}">
      <dsp:nvSpPr>
        <dsp:cNvPr id="0" name=""/>
        <dsp:cNvSpPr/>
      </dsp:nvSpPr>
      <dsp:spPr>
        <a:xfrm>
          <a:off x="5543491" y="225567"/>
          <a:ext cx="2327941" cy="2327941"/>
        </a:xfrm>
        <a:prstGeom prst="ellipse">
          <a:avLst/>
        </a:prstGeom>
        <a:gradFill flip="none" rotWithShape="1">
          <a:gsLst>
            <a:gs pos="0">
              <a:srgbClr val="AB15FF"/>
            </a:gs>
            <a:gs pos="74000">
              <a:srgbClr val="EABDE6"/>
            </a:gs>
            <a:gs pos="83000">
              <a:srgbClr val="D69ADE"/>
            </a:gs>
            <a:gs pos="100000">
              <a:srgbClr val="EABDE6"/>
            </a:gs>
          </a:gsLst>
          <a:lin ang="54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8114" tIns="17780" rIns="128114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Model Development: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IN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Built predictive ML models (e.g., Random Forest, XGBoost).</a:t>
          </a:r>
          <a:endParaRPr lang="en-IN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84410" y="566486"/>
        <a:ext cx="1646103" cy="1646103"/>
      </dsp:txXfrm>
    </dsp:sp>
    <dsp:sp modelId="{8B6C0F77-EDE2-4A40-9B1D-975EC760CDAD}">
      <dsp:nvSpPr>
        <dsp:cNvPr id="0" name=""/>
        <dsp:cNvSpPr/>
      </dsp:nvSpPr>
      <dsp:spPr>
        <a:xfrm>
          <a:off x="7405844" y="975862"/>
          <a:ext cx="2327941" cy="2327941"/>
        </a:xfrm>
        <a:prstGeom prst="ellipse">
          <a:avLst/>
        </a:prstGeom>
        <a:gradFill flip="none" rotWithShape="1">
          <a:gsLst>
            <a:gs pos="0">
              <a:srgbClr val="AB15FF"/>
            </a:gs>
            <a:gs pos="74000">
              <a:srgbClr val="D69ADE"/>
            </a:gs>
            <a:gs pos="83000">
              <a:srgbClr val="DD9FFF"/>
            </a:gs>
            <a:gs pos="100000">
              <a:srgbClr val="EABDE6"/>
            </a:gs>
          </a:gsLst>
          <a:lin ang="54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8114" tIns="17780" rIns="128114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Recommendation Engine:</a:t>
          </a:r>
          <a:r>
            <a:rPr lang="en-IN" sz="1400" b="0" i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Generated ranked product lists per user profile.</a:t>
          </a:r>
          <a:endParaRPr lang="en-IN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746763" y="1316781"/>
        <a:ext cx="1646103" cy="1646103"/>
      </dsp:txXfrm>
    </dsp:sp>
    <dsp:sp modelId="{0A776856-4C72-4DC1-AF9A-6AB89FA18205}">
      <dsp:nvSpPr>
        <dsp:cNvPr id="0" name=""/>
        <dsp:cNvSpPr/>
      </dsp:nvSpPr>
      <dsp:spPr>
        <a:xfrm>
          <a:off x="9268198" y="225567"/>
          <a:ext cx="2327941" cy="2327941"/>
        </a:xfrm>
        <a:prstGeom prst="ellipse">
          <a:avLst/>
        </a:prstGeom>
        <a:gradFill flip="none" rotWithShape="1">
          <a:gsLst>
            <a:gs pos="0">
              <a:srgbClr val="AB15FF"/>
            </a:gs>
            <a:gs pos="74000">
              <a:srgbClr val="EABDE6"/>
            </a:gs>
            <a:gs pos="83000">
              <a:srgbClr val="D69ADE"/>
            </a:gs>
            <a:gs pos="100000">
              <a:srgbClr val="AB15FF"/>
            </a:gs>
          </a:gsLst>
          <a:lin ang="54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8114" tIns="17780" rIns="128114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Evaluation:</a:t>
          </a:r>
          <a:r>
            <a:rPr lang="en-IN" sz="1400" b="0" i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Tuned models using precision, recall &amp; F1-score for performance.</a:t>
          </a:r>
          <a:endParaRPr lang="en-IN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609117" y="566486"/>
        <a:ext cx="1646103" cy="16461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9CF1B4-BA3D-4C8B-A5A9-1AE27ED5EF37}">
      <dsp:nvSpPr>
        <dsp:cNvPr id="0" name=""/>
        <dsp:cNvSpPr/>
      </dsp:nvSpPr>
      <dsp:spPr>
        <a:xfrm>
          <a:off x="870192" y="268668"/>
          <a:ext cx="4561830" cy="1425571"/>
        </a:xfrm>
        <a:prstGeom prst="rect">
          <a:avLst/>
        </a:prstGeom>
        <a:solidFill>
          <a:srgbClr val="F3CCF3"/>
        </a:solidFill>
        <a:ln w="9525" cap="flat" cmpd="sng" algn="ctr">
          <a:solidFill>
            <a:srgbClr val="00206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587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       </a:t>
          </a:r>
          <a:r>
            <a:rPr lang="en-IN" sz="18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Customer Agent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Inputs preferences, browsing &amp; purchase history.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Interacts via web/app interface.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70192" y="268668"/>
        <a:ext cx="4561830" cy="1425571"/>
      </dsp:txXfrm>
    </dsp:sp>
    <dsp:sp modelId="{E48B6338-7A91-497B-BD4C-E7439400CEDC}">
      <dsp:nvSpPr>
        <dsp:cNvPr id="0" name=""/>
        <dsp:cNvSpPr/>
      </dsp:nvSpPr>
      <dsp:spPr>
        <a:xfrm>
          <a:off x="172344" y="62752"/>
          <a:ext cx="1460407" cy="1496850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alpha val="90000"/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alpha val="90000"/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9525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3549259-A91F-4211-8F63-722513E06DFF}">
      <dsp:nvSpPr>
        <dsp:cNvPr id="0" name=""/>
        <dsp:cNvSpPr/>
      </dsp:nvSpPr>
      <dsp:spPr>
        <a:xfrm>
          <a:off x="6275219" y="268668"/>
          <a:ext cx="5067326" cy="1425571"/>
        </a:xfrm>
        <a:prstGeom prst="rect">
          <a:avLst/>
        </a:prstGeom>
        <a:solidFill>
          <a:srgbClr val="F3CCF3">
            <a:alpha val="87451"/>
          </a:srgbClr>
        </a:solidFill>
        <a:ln w="9525" cap="flat" cmpd="sng" algn="ctr">
          <a:solidFill>
            <a:srgbClr val="00206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587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     </a:t>
          </a:r>
          <a:r>
            <a:rPr lang="en-IN" sz="18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Recommendation Engine Agent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Analyses user profile and behavioural data.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Matches products using collaborative filtering and content-based filtering.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275219" y="268668"/>
        <a:ext cx="5067326" cy="1425571"/>
      </dsp:txXfrm>
    </dsp:sp>
    <dsp:sp modelId="{18F89559-B074-4659-8F83-DA0B89AB0C68}">
      <dsp:nvSpPr>
        <dsp:cNvPr id="0" name=""/>
        <dsp:cNvSpPr/>
      </dsp:nvSpPr>
      <dsp:spPr>
        <a:xfrm>
          <a:off x="5612021" y="75595"/>
          <a:ext cx="1460407" cy="1496850"/>
        </a:xfrm>
        <a:prstGeom prst="rect">
          <a:avLst/>
        </a:prstGeom>
        <a:solidFill>
          <a:schemeClr val="accent2">
            <a:tint val="50000"/>
            <a:alpha val="90000"/>
            <a:hueOff val="0"/>
            <a:satOff val="0"/>
            <a:lumOff val="4188"/>
            <a:alphaOff val="-1000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E896700-1DC9-4E4B-9F13-72C82ED4B425}">
      <dsp:nvSpPr>
        <dsp:cNvPr id="0" name=""/>
        <dsp:cNvSpPr/>
      </dsp:nvSpPr>
      <dsp:spPr>
        <a:xfrm>
          <a:off x="855030" y="2084651"/>
          <a:ext cx="4561830" cy="1425571"/>
        </a:xfrm>
        <a:prstGeom prst="rect">
          <a:avLst/>
        </a:prstGeom>
        <a:solidFill>
          <a:srgbClr val="F3CCF3"/>
        </a:solidFill>
        <a:ln w="9525" cap="flat" cmpd="sng" algn="ctr">
          <a:solidFill>
            <a:srgbClr val="00206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587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 </a:t>
          </a:r>
          <a:r>
            <a:rPr lang="en-IN" sz="18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Product Knowledge Agent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Maintains product features, ratings, sentiment scores.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Supplies relevant product options to Recommendation Engine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55030" y="2084651"/>
        <a:ext cx="4561830" cy="1425571"/>
      </dsp:txXfrm>
    </dsp:sp>
    <dsp:sp modelId="{78530FB6-F655-41D7-8F8B-42B35E75A105}">
      <dsp:nvSpPr>
        <dsp:cNvPr id="0" name=""/>
        <dsp:cNvSpPr/>
      </dsp:nvSpPr>
      <dsp:spPr>
        <a:xfrm>
          <a:off x="170035" y="1837721"/>
          <a:ext cx="1460407" cy="1497598"/>
        </a:xfrm>
        <a:prstGeom prst="rect">
          <a:avLst/>
        </a:prstGeom>
        <a:solidFill>
          <a:schemeClr val="accent2">
            <a:tint val="50000"/>
            <a:alpha val="90000"/>
            <a:hueOff val="0"/>
            <a:satOff val="0"/>
            <a:lumOff val="8375"/>
            <a:alphaOff val="-20000"/>
          </a:schemeClr>
        </a:solidFill>
        <a:ln w="952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77E1180-D910-4ADA-9879-E05780C8DA13}">
      <dsp:nvSpPr>
        <dsp:cNvPr id="0" name=""/>
        <dsp:cNvSpPr/>
      </dsp:nvSpPr>
      <dsp:spPr>
        <a:xfrm>
          <a:off x="6154687" y="2020986"/>
          <a:ext cx="5181919" cy="1510208"/>
        </a:xfrm>
        <a:prstGeom prst="rect">
          <a:avLst/>
        </a:prstGeom>
        <a:solidFill>
          <a:srgbClr val="F3CCF3"/>
        </a:solidFill>
        <a:ln w="9525" cap="flat" cmpd="sng" algn="ctr">
          <a:solidFill>
            <a:srgbClr val="00206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587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            </a:t>
          </a:r>
          <a:r>
            <a:rPr lang="en-IN" sz="18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Processing Agent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Handles preprocessing, feature engineering, and updating user-product matrices.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Triggers model retraining based on new data.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154687" y="2020986"/>
        <a:ext cx="5181919" cy="1510208"/>
      </dsp:txXfrm>
    </dsp:sp>
    <dsp:sp modelId="{727633F2-0FD9-4516-A919-73C55F87F0A0}">
      <dsp:nvSpPr>
        <dsp:cNvPr id="0" name=""/>
        <dsp:cNvSpPr/>
      </dsp:nvSpPr>
      <dsp:spPr>
        <a:xfrm>
          <a:off x="5653300" y="1887116"/>
          <a:ext cx="1406460" cy="1496850"/>
        </a:xfrm>
        <a:prstGeom prst="rect">
          <a:avLst/>
        </a:prstGeom>
        <a:solidFill>
          <a:schemeClr val="accent2">
            <a:tint val="50000"/>
            <a:alpha val="90000"/>
            <a:hueOff val="0"/>
            <a:satOff val="0"/>
            <a:lumOff val="12563"/>
            <a:alphaOff val="-3000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AC400F2-82AF-4224-88C5-8786410B4021}">
      <dsp:nvSpPr>
        <dsp:cNvPr id="0" name=""/>
        <dsp:cNvSpPr/>
      </dsp:nvSpPr>
      <dsp:spPr>
        <a:xfrm>
          <a:off x="3555437" y="3900259"/>
          <a:ext cx="5339257" cy="1425571"/>
        </a:xfrm>
        <a:prstGeom prst="rect">
          <a:avLst/>
        </a:prstGeom>
        <a:solidFill>
          <a:srgbClr val="F3CCF3"/>
        </a:solidFill>
        <a:ln w="9525" cap="flat" cmpd="sng" algn="ctr">
          <a:solidFill>
            <a:srgbClr val="002060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587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               </a:t>
          </a:r>
          <a:r>
            <a:rPr lang="en-IN" sz="18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Feedback Agent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Collects user ratings &amp; feedback on recommended products.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Feeds insights back to improve personalization.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55437" y="3900259"/>
        <a:ext cx="5339257" cy="1425571"/>
      </dsp:txXfrm>
    </dsp:sp>
    <dsp:sp modelId="{9A646AE7-7971-4F18-A832-67A3B9755C71}">
      <dsp:nvSpPr>
        <dsp:cNvPr id="0" name=""/>
        <dsp:cNvSpPr/>
      </dsp:nvSpPr>
      <dsp:spPr>
        <a:xfrm>
          <a:off x="2839557" y="3714671"/>
          <a:ext cx="1515191" cy="1496850"/>
        </a:xfrm>
        <a:prstGeom prst="rect">
          <a:avLst/>
        </a:prstGeom>
        <a:solidFill>
          <a:schemeClr val="accent2">
            <a:tint val="50000"/>
            <a:alpha val="90000"/>
            <a:hueOff val="0"/>
            <a:satOff val="0"/>
            <a:lumOff val="16750"/>
            <a:alphaOff val="-4000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6A35DC-5110-47E9-8F69-13FF6BBF6682}">
      <dsp:nvSpPr>
        <dsp:cNvPr id="0" name=""/>
        <dsp:cNvSpPr/>
      </dsp:nvSpPr>
      <dsp:spPr>
        <a:xfrm>
          <a:off x="0" y="0"/>
          <a:ext cx="5495710" cy="5495710"/>
        </a:xfrm>
        <a:prstGeom prst="pie">
          <a:avLst>
            <a:gd name="adj1" fmla="val 5400000"/>
            <a:gd name="adj2" fmla="val 16200000"/>
          </a:avLst>
        </a:prstGeom>
        <a:gradFill flip="none" rotWithShape="1">
          <a:gsLst>
            <a:gs pos="0">
              <a:srgbClr val="D69ADE"/>
            </a:gs>
            <a:gs pos="74000">
              <a:srgbClr val="F3CCF3"/>
            </a:gs>
            <a:gs pos="83000">
              <a:srgbClr val="DD9FFF"/>
            </a:gs>
            <a:gs pos="100000">
              <a:srgbClr val="F3CCF3"/>
            </a:gs>
          </a:gsLst>
          <a:lin ang="5400000" scaled="1"/>
          <a:tileRect/>
        </a:gradFill>
        <a:ln w="25400" cap="flat" cmpd="sng" algn="ctr"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D5DC10-7E5E-4479-9666-9F42ABCD1156}">
      <dsp:nvSpPr>
        <dsp:cNvPr id="0" name=""/>
        <dsp:cNvSpPr/>
      </dsp:nvSpPr>
      <dsp:spPr>
        <a:xfrm>
          <a:off x="2747855" y="0"/>
          <a:ext cx="6901572" cy="549571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AB15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82563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📁 </a:t>
          </a:r>
          <a:r>
            <a:rPr lang="en-IN" sz="1600" b="1" i="0" kern="1200" dirty="0"/>
            <a:t>Data Preprocessing</a:t>
          </a:r>
          <a:br>
            <a:rPr lang="en-IN" sz="1600" b="0" i="0" kern="1200" dirty="0"/>
          </a:br>
          <a:r>
            <a:rPr lang="en-IN" sz="1600" b="0" i="0" kern="1200" dirty="0"/>
            <a:t>      • data_cleaning.py – Handles missing values, type conversions</a:t>
          </a:r>
          <a:br>
            <a:rPr lang="en-IN" sz="1600" b="0" i="0" kern="1200" dirty="0"/>
          </a:br>
          <a:r>
            <a:rPr lang="en-IN" sz="1600" b="0" i="0" kern="1200" dirty="0"/>
            <a:t>      • feature_engineering.py – Extracts and transforms key user/product features</a:t>
          </a:r>
          <a:br>
            <a:rPr lang="en-IN" sz="1600" b="0" i="0" kern="1200" dirty="0"/>
          </a:br>
          <a:br>
            <a:rPr lang="en-IN" sz="1600" b="0" i="0" kern="1200" dirty="0"/>
          </a:br>
          <a:r>
            <a:rPr lang="en-IN" sz="1600" b="0" i="0" kern="1200" dirty="0"/>
            <a:t>📁 </a:t>
          </a:r>
          <a:r>
            <a:rPr lang="en-IN" sz="1600" b="1" i="0" kern="1200" dirty="0"/>
            <a:t>Recommendation Engine</a:t>
          </a:r>
          <a:br>
            <a:rPr lang="en-IN" sz="1600" b="0" i="0" kern="1200" dirty="0"/>
          </a:br>
          <a:r>
            <a:rPr lang="en-IN" sz="1600" b="0" i="0" kern="1200" dirty="0"/>
            <a:t>      • content_based.py – Matches products based on user preferences</a:t>
          </a:r>
          <a:br>
            <a:rPr lang="en-IN" sz="1600" b="0" i="0" kern="1200" dirty="0"/>
          </a:br>
          <a:r>
            <a:rPr lang="en-IN" sz="1600" b="0" i="0" kern="1200" dirty="0"/>
            <a:t>      • collaborative_filtering.py – Suggests products using similar user behaviour</a:t>
          </a:r>
          <a:br>
            <a:rPr lang="en-IN" sz="1600" b="0" i="0" kern="1200" dirty="0"/>
          </a:br>
          <a:r>
            <a:rPr lang="en-IN" sz="1600" b="0" i="0" kern="1200" dirty="0"/>
            <a:t>      • hybrid_model.py – Combines both methods for improved accuracy</a:t>
          </a:r>
          <a:br>
            <a:rPr lang="en-IN" sz="1600" b="0" i="0" kern="1200" dirty="0"/>
          </a:br>
          <a:br>
            <a:rPr lang="en-IN" sz="1600" b="0" i="0" kern="1200" dirty="0"/>
          </a:br>
          <a:r>
            <a:rPr lang="en-IN" sz="1600" b="0" i="0" kern="1200" dirty="0"/>
            <a:t>📁 </a:t>
          </a:r>
          <a:r>
            <a:rPr lang="en-IN" sz="1600" b="1" i="0" kern="1200" dirty="0"/>
            <a:t>Model Evaluation</a:t>
          </a:r>
          <a:br>
            <a:rPr lang="en-IN" sz="1600" b="0" i="0" kern="1200" dirty="0"/>
          </a:br>
          <a:r>
            <a:rPr lang="en-IN" sz="1600" b="0" i="0" kern="1200" dirty="0"/>
            <a:t>      • metrics.py – Calculates accuracy, precision, recall</a:t>
          </a:r>
          <a:br>
            <a:rPr lang="en-IN" sz="1600" b="0" i="0" kern="1200" dirty="0"/>
          </a:br>
          <a:r>
            <a:rPr lang="en-IN" sz="1600" b="0" i="0" kern="1200" dirty="0"/>
            <a:t>      • validation.py – Cross-validates recommendation results</a:t>
          </a:r>
          <a:br>
            <a:rPr lang="en-IN" sz="1600" b="0" i="0" kern="1200" dirty="0"/>
          </a:br>
          <a:br>
            <a:rPr lang="en-IN" sz="1600" b="0" i="0" kern="1200" dirty="0"/>
          </a:br>
          <a:r>
            <a:rPr lang="en-IN" sz="1600" b="0" i="0" kern="1200" dirty="0"/>
            <a:t>📁 </a:t>
          </a:r>
          <a:r>
            <a:rPr lang="en-IN" sz="1600" b="1" i="0" kern="1200" dirty="0"/>
            <a:t>Interface &amp; Interaction</a:t>
          </a:r>
          <a:br>
            <a:rPr lang="en-IN" sz="1600" b="0" i="0" kern="1200" dirty="0"/>
          </a:br>
          <a:r>
            <a:rPr lang="en-IN" sz="1600" b="0" i="0" kern="1200" dirty="0"/>
            <a:t>      • app.py – Connects backend logic to user interface</a:t>
          </a:r>
          <a:br>
            <a:rPr lang="en-IN" sz="1600" b="0" i="0" kern="1200" dirty="0"/>
          </a:br>
          <a:r>
            <a:rPr lang="en-IN" sz="1600" b="0" i="0" kern="1200" dirty="0"/>
            <a:t>      • agents_interaction.py – Manages communication between components</a:t>
          </a:r>
          <a:br>
            <a:rPr lang="en-IN" sz="1600" b="0" i="0" kern="1200" dirty="0"/>
          </a:br>
          <a:br>
            <a:rPr lang="en-IN" sz="1600" b="0" i="0" kern="1200" dirty="0"/>
          </a:br>
          <a:r>
            <a:rPr lang="en-IN" sz="1600" b="0" i="0" kern="1200" dirty="0"/>
            <a:t>📁 </a:t>
          </a:r>
          <a:r>
            <a:rPr lang="en-IN" sz="1600" b="1" i="0" kern="1200" dirty="0"/>
            <a:t>Utils &amp; Configs</a:t>
          </a:r>
          <a:br>
            <a:rPr lang="en-IN" sz="1600" b="0" i="0" kern="1200" dirty="0"/>
          </a:br>
          <a:r>
            <a:rPr lang="en-IN" sz="1600" b="0" i="0" kern="1200" dirty="0"/>
            <a:t>      • config.yaml – Stores model parameters and runtime settings</a:t>
          </a:r>
          <a:br>
            <a:rPr lang="en-IN" sz="1600" b="0" i="0" kern="1200" dirty="0"/>
          </a:br>
          <a:r>
            <a:rPr lang="en-IN" sz="1600" b="0" i="0" kern="1200" dirty="0"/>
            <a:t>      • helpers.py – Utility functions for logging, formatting</a:t>
          </a:r>
          <a:endParaRPr lang="en-IN" sz="1600" kern="1200" dirty="0"/>
        </a:p>
      </dsp:txBody>
      <dsp:txXfrm>
        <a:off x="2747855" y="0"/>
        <a:ext cx="6901572" cy="54957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652EB-1AD3-475A-A521-A73369DAF7B8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3C519-617E-43DC-8CB2-0DA69DD3A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58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2b7494ca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2b7494ca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618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20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603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054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190bc4ce7_0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c190bc4ce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KV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2C3302-4C36-DA17-6749-B28C9A77EB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713" y="-4480"/>
            <a:ext cx="12227426" cy="68669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7EE49C4-BBD9-C92C-DA99-22853C55A469}"/>
              </a:ext>
            </a:extLst>
          </p:cNvPr>
          <p:cNvSpPr txBox="1"/>
          <p:nvPr userDrawn="1"/>
        </p:nvSpPr>
        <p:spPr>
          <a:xfrm>
            <a:off x="809499" y="5677503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5F5E3C-8C34-0352-CA56-BD3CB5E4B18C}"/>
              </a:ext>
            </a:extLst>
          </p:cNvPr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3400F2E-48D9-612B-934C-AEB7ACDAC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895" y="2485708"/>
            <a:ext cx="7655559" cy="91131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ts val="4651"/>
              </a:lnSpc>
              <a:buNone/>
              <a:defRPr sz="5760" b="1" i="0">
                <a:solidFill>
                  <a:srgbClr val="EEB1FF"/>
                </a:solidFill>
                <a:latin typeface="Graphik Semibold" panose="020B0503030202060203" pitchFamily="34" charset="77"/>
              </a:defRPr>
            </a:lvl1pPr>
            <a:lvl2pPr marL="424664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328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991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55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64EBCB7-2AF4-2300-DC6F-51EE539C89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803" y="809398"/>
            <a:ext cx="1673538" cy="47256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B0879C-00BB-6FBE-30A8-CE6FA6F9D8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029" y="3474654"/>
            <a:ext cx="8446347" cy="17299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987" b="0" i="0">
                <a:solidFill>
                  <a:schemeClr val="bg1"/>
                </a:solidFill>
                <a:latin typeface="Graphik Medium" panose="020B0503030202060203" pitchFamily="34" charset="77"/>
              </a:defRPr>
            </a:lvl1pPr>
            <a:lvl2pPr marL="424664" indent="0">
              <a:buNone/>
              <a:defRPr>
                <a:solidFill>
                  <a:schemeClr val="bg1"/>
                </a:solidFill>
              </a:defRPr>
            </a:lvl2pPr>
            <a:lvl3pPr marL="849328" indent="0">
              <a:buNone/>
              <a:defRPr>
                <a:solidFill>
                  <a:schemeClr val="bg1"/>
                </a:solidFill>
              </a:defRPr>
            </a:lvl3pPr>
            <a:lvl4pPr marL="1273991" indent="0">
              <a:buNone/>
              <a:defRPr>
                <a:solidFill>
                  <a:schemeClr val="bg1"/>
                </a:solidFill>
              </a:defRPr>
            </a:lvl4pPr>
            <a:lvl5pPr marL="169865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86726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230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736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91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806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9112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512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177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309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224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8774F5-4A4B-230A-995B-6A673D3AE3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713" y="-4480"/>
            <a:ext cx="12227426" cy="68669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5F5E3C-8C34-0352-CA56-BD3CB5E4B18C}"/>
              </a:ext>
            </a:extLst>
          </p:cNvPr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3400F2E-48D9-612B-934C-AEB7ACDAC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664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328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991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55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2" name="Picture 1" descr="A white arrow on a black background&#10;&#10;AI-generated content may be incorrect.">
            <a:extLst>
              <a:ext uri="{FF2B5EF4-FFF2-40B4-BE49-F238E27FC236}">
                <a16:creationId xmlns:a16="http://schemas.microsoft.com/office/drawing/2014/main" id="{7E6DD9F5-7704-319C-9F43-9280D0BA44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264D5F-1876-8DC2-2AD3-C8FB7EA16A1F}"/>
              </a:ext>
            </a:extLst>
          </p:cNvPr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E8AF8-6CA1-71ED-364A-02204A619369}"/>
              </a:ext>
            </a:extLst>
          </p:cNvPr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87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D7A979-467D-8867-0C30-BE8323B21D3A}"/>
              </a:ext>
            </a:extLst>
          </p:cNvPr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000775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6C36A4-D218-56E8-FD55-2959CFF67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713" y="-4480"/>
            <a:ext cx="12227426" cy="6866958"/>
          </a:xfrm>
          <a:prstGeom prst="rect">
            <a:avLst/>
          </a:prstGeom>
        </p:spPr>
      </p:pic>
      <p:pic>
        <p:nvPicPr>
          <p:cNvPr id="15" name="Picture 14" descr="A white arrow on a black background&#10;&#10;AI-generated content may be incorrect.">
            <a:extLst>
              <a:ext uri="{FF2B5EF4-FFF2-40B4-BE49-F238E27FC236}">
                <a16:creationId xmlns:a16="http://schemas.microsoft.com/office/drawing/2014/main" id="{B0642955-EBA2-A21F-CE64-C18BE4F256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5F5E3C-8C34-0352-CA56-BD3CB5E4B18C}"/>
              </a:ext>
            </a:extLst>
          </p:cNvPr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3400F2E-48D9-612B-934C-AEB7ACDAC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664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328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991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55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EB6716-4C0E-BE1A-8D9A-1FA2EECF2788}"/>
              </a:ext>
            </a:extLst>
          </p:cNvPr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C5AA99-426E-C07B-E573-5AB5E8EC3E1F}"/>
              </a:ext>
            </a:extLst>
          </p:cNvPr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87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9EEA2B-1987-CECE-3B0F-E69EC9647168}"/>
              </a:ext>
            </a:extLst>
          </p:cNvPr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54999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8D841A-AE0E-A113-3AF4-4163440739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713" y="-4479"/>
            <a:ext cx="12227426" cy="68669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5F5E3C-8C34-0352-CA56-BD3CB5E4B18C}"/>
              </a:ext>
            </a:extLst>
          </p:cNvPr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3400F2E-48D9-612B-934C-AEB7ACDAC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664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328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991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55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3" name="Picture 2" descr="A white arrow on a black background&#10;&#10;AI-generated content may be incorrect.">
            <a:extLst>
              <a:ext uri="{FF2B5EF4-FFF2-40B4-BE49-F238E27FC236}">
                <a16:creationId xmlns:a16="http://schemas.microsoft.com/office/drawing/2014/main" id="{E4C23E13-553E-8CAC-30D2-ABB45243E3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4AE246-3507-2C60-3E77-80A401FFA0AE}"/>
              </a:ext>
            </a:extLst>
          </p:cNvPr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65284-A704-B65E-8109-674A5BB60D55}"/>
              </a:ext>
            </a:extLst>
          </p:cNvPr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87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4518E-C8F6-238D-D450-7DCE9CF7D3B0}"/>
              </a:ext>
            </a:extLst>
          </p:cNvPr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49730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7A378E-CCB9-B95E-EAF1-0FEA6A235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711" y="-4480"/>
            <a:ext cx="12227422" cy="68669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5F5E3C-8C34-0352-CA56-BD3CB5E4B18C}"/>
              </a:ext>
            </a:extLst>
          </p:cNvPr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3400F2E-48D9-612B-934C-AEB7ACDAC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664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328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991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55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3" name="Picture 2" descr="A white arrow on a black background&#10;&#10;AI-generated content may be incorrect.">
            <a:extLst>
              <a:ext uri="{FF2B5EF4-FFF2-40B4-BE49-F238E27FC236}">
                <a16:creationId xmlns:a16="http://schemas.microsoft.com/office/drawing/2014/main" id="{33E13488-72FD-0E33-A6F2-2285D4FE5E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51812D-08D5-7E1D-329A-428B9A0C47C1}"/>
              </a:ext>
            </a:extLst>
          </p:cNvPr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987D53-071E-4607-B9BE-20C235A4D5CE}"/>
              </a:ext>
            </a:extLst>
          </p:cNvPr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87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7B451-623C-0461-A1FC-AD6C9E436521}"/>
              </a:ext>
            </a:extLst>
          </p:cNvPr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785375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057431-02A3-DBC7-0B20-DC97998DC5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712" y="-4479"/>
            <a:ext cx="12227424" cy="68669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5F5E3C-8C34-0352-CA56-BD3CB5E4B18C}"/>
              </a:ext>
            </a:extLst>
          </p:cNvPr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3400F2E-48D9-612B-934C-AEB7ACDAC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664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328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991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55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3" name="Picture 2" descr="A white arrow on a black background&#10;&#10;AI-generated content may be incorrect.">
            <a:extLst>
              <a:ext uri="{FF2B5EF4-FFF2-40B4-BE49-F238E27FC236}">
                <a16:creationId xmlns:a16="http://schemas.microsoft.com/office/drawing/2014/main" id="{6B9EBB17-2A21-6002-1A8E-2C46E0592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917FE9-B869-D5C9-27E2-C7A269B03AE3}"/>
              </a:ext>
            </a:extLst>
          </p:cNvPr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CCB4FD-61D0-6469-66C9-C80359A8B99A}"/>
              </a:ext>
            </a:extLst>
          </p:cNvPr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87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82BDD-6A39-728C-0DFC-83E37C5D096C}"/>
              </a:ext>
            </a:extLst>
          </p:cNvPr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826390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627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146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474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7EA123B2-AC32-37EE-21E1-ED6807070821}"/>
              </a:ext>
            </a:extLst>
          </p:cNvPr>
          <p:cNvSpPr txBox="1">
            <a:spLocks/>
          </p:cNvSpPr>
          <p:nvPr userDrawn="1"/>
        </p:nvSpPr>
        <p:spPr>
          <a:xfrm>
            <a:off x="11702754" y="6582541"/>
            <a:ext cx="489246" cy="1869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49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743" b="0" i="0" u="none" strike="noStrike" kern="1200" cap="none" spc="0" normalizeH="0" baseline="0" noProof="0" smtClean="0">
                <a:ln>
                  <a:noFill/>
                </a:ln>
                <a:solidFill>
                  <a:srgbClr val="96968C"/>
                </a:solidFill>
                <a:effectLst/>
                <a:uLnTx/>
                <a:uFillTx/>
                <a:latin typeface="Graphik Medium" panose="020B0503030202060203" pitchFamily="34" charset="77"/>
                <a:ea typeface="+mn-ea"/>
                <a:cs typeface="+mn-cs"/>
              </a:rPr>
              <a:pPr marL="0" marR="0" lvl="0" indent="0" algn="l" defTabSz="84932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43" b="0" i="0" u="none" strike="noStrike" kern="1200" cap="none" spc="0" normalizeH="0" baseline="0" noProof="0">
              <a:ln>
                <a:noFill/>
              </a:ln>
              <a:solidFill>
                <a:srgbClr val="96968C"/>
              </a:solidFill>
              <a:effectLst/>
              <a:uLnTx/>
              <a:uFillTx/>
              <a:latin typeface="Graphik Medium" panose="020B0503030202060203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498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849328" rtl="0" eaLnBrk="1" latinLnBrk="0" hangingPunct="1">
        <a:lnSpc>
          <a:spcPct val="90000"/>
        </a:lnSpc>
        <a:spcBef>
          <a:spcPct val="0"/>
        </a:spcBef>
        <a:buNone/>
        <a:defRPr sz="40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2332" indent="-212332" algn="l" defTabSz="849328" rtl="0" eaLnBrk="1" latinLnBrk="0" hangingPunct="1">
        <a:lnSpc>
          <a:spcPct val="90000"/>
        </a:lnSpc>
        <a:spcBef>
          <a:spcPts val="929"/>
        </a:spcBef>
        <a:buFont typeface="Arial" panose="020B0604020202020204" pitchFamily="34" charset="0"/>
        <a:buChar char="•"/>
        <a:defRPr sz="2601" kern="1200">
          <a:solidFill>
            <a:schemeClr val="tx1"/>
          </a:solidFill>
          <a:latin typeface="+mn-lt"/>
          <a:ea typeface="+mn-ea"/>
          <a:cs typeface="+mn-cs"/>
        </a:defRPr>
      </a:lvl1pPr>
      <a:lvl2pPr marL="636996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2229" kern="1200">
          <a:solidFill>
            <a:schemeClr val="tx1"/>
          </a:solidFill>
          <a:latin typeface="+mn-lt"/>
          <a:ea typeface="+mn-ea"/>
          <a:cs typeface="+mn-cs"/>
        </a:defRPr>
      </a:lvl2pPr>
      <a:lvl3pPr marL="1061660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858" kern="1200">
          <a:solidFill>
            <a:schemeClr val="tx1"/>
          </a:solidFill>
          <a:latin typeface="+mn-lt"/>
          <a:ea typeface="+mn-ea"/>
          <a:cs typeface="+mn-cs"/>
        </a:defRPr>
      </a:lvl3pPr>
      <a:lvl4pPr marL="1486323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672" kern="1200">
          <a:solidFill>
            <a:schemeClr val="tx1"/>
          </a:solidFill>
          <a:latin typeface="+mn-lt"/>
          <a:ea typeface="+mn-ea"/>
          <a:cs typeface="+mn-cs"/>
        </a:defRPr>
      </a:lvl4pPr>
      <a:lvl5pPr marL="1910987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672" kern="1200">
          <a:solidFill>
            <a:schemeClr val="tx1"/>
          </a:solidFill>
          <a:latin typeface="+mn-lt"/>
          <a:ea typeface="+mn-ea"/>
          <a:cs typeface="+mn-cs"/>
        </a:defRPr>
      </a:lvl5pPr>
      <a:lvl6pPr marL="2335651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672" kern="1200">
          <a:solidFill>
            <a:schemeClr val="tx1"/>
          </a:solidFill>
          <a:latin typeface="+mn-lt"/>
          <a:ea typeface="+mn-ea"/>
          <a:cs typeface="+mn-cs"/>
        </a:defRPr>
      </a:lvl6pPr>
      <a:lvl7pPr marL="2760315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672" kern="1200">
          <a:solidFill>
            <a:schemeClr val="tx1"/>
          </a:solidFill>
          <a:latin typeface="+mn-lt"/>
          <a:ea typeface="+mn-ea"/>
          <a:cs typeface="+mn-cs"/>
        </a:defRPr>
      </a:lvl7pPr>
      <a:lvl8pPr marL="3184978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672" kern="1200">
          <a:solidFill>
            <a:schemeClr val="tx1"/>
          </a:solidFill>
          <a:latin typeface="+mn-lt"/>
          <a:ea typeface="+mn-ea"/>
          <a:cs typeface="+mn-cs"/>
        </a:defRPr>
      </a:lvl8pPr>
      <a:lvl9pPr marL="3609642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6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1pPr>
      <a:lvl2pPr marL="424664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2pPr>
      <a:lvl3pPr marL="849328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3pPr>
      <a:lvl4pPr marL="1273992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4pPr>
      <a:lvl5pPr marL="1698655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5pPr>
      <a:lvl6pPr marL="2123319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6pPr>
      <a:lvl7pPr marL="2547983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7pPr>
      <a:lvl8pPr marL="2972646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8pPr>
      <a:lvl9pPr marL="3397310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81">
          <p15:clr>
            <a:srgbClr val="F26B43"/>
          </p15:clr>
        </p15:guide>
        <p15:guide id="2" pos="36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8866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0.jpg"/><Relationship Id="rId12" Type="http://schemas.openxmlformats.org/officeDocument/2006/relationships/image" Target="../media/image2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3.xml"/><Relationship Id="rId11" Type="http://schemas.openxmlformats.org/officeDocument/2006/relationships/image" Target="../media/image24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23.jp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AAD14-DF38-9B8A-07AF-02BF5753C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3914" y="2317308"/>
            <a:ext cx="5108963" cy="1352986"/>
          </a:xfrm>
        </p:spPr>
        <p:txBody>
          <a:bodyPr/>
          <a:lstStyle/>
          <a:p>
            <a:pPr>
              <a:lnSpc>
                <a:spcPts val="4797"/>
              </a:lnSpc>
            </a:pPr>
            <a:r>
              <a:rPr lang="en-US" sz="4400"/>
              <a:t>Hack the Future: A Gen AI Sprint </a:t>
            </a:r>
            <a:br>
              <a:rPr lang="en-US" sz="4400"/>
            </a:br>
            <a:r>
              <a:rPr lang="en-US" sz="4400"/>
              <a:t>Powered by Data</a:t>
            </a:r>
          </a:p>
        </p:txBody>
      </p:sp>
    </p:spTree>
    <p:extLst>
      <p:ext uri="{BB962C8B-B14F-4D97-AF65-F5344CB8AC3E}">
        <p14:creationId xmlns:p14="http://schemas.microsoft.com/office/powerpoint/2010/main" val="3794445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rgbClr val="FFFFFF"/>
            </a:gs>
            <a:gs pos="98000">
              <a:srgbClr val="FFFFFF"/>
            </a:gs>
            <a:gs pos="27000">
              <a:srgbClr val="F4D0F4"/>
            </a:gs>
          </a:gsLst>
          <a:lin ang="16200000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Graphik" panose="020B0503030202060203" pitchFamily="34" charset="0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id="{AB77DFBE-3C54-4522-B5C5-3BB4462B5C4E}"/>
              </a:ext>
            </a:extLst>
          </p:cNvPr>
          <p:cNvSpPr txBox="1"/>
          <p:nvPr/>
        </p:nvSpPr>
        <p:spPr>
          <a:xfrm>
            <a:off x="323868" y="491464"/>
            <a:ext cx="11233753" cy="46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7" b="1" kern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References/Other details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0D1713-E389-74A5-5D90-F9FC2C5B5067}"/>
              </a:ext>
            </a:extLst>
          </p:cNvPr>
          <p:cNvSpPr/>
          <p:nvPr/>
        </p:nvSpPr>
        <p:spPr>
          <a:xfrm>
            <a:off x="588639" y="1160362"/>
            <a:ext cx="11014721" cy="4537276"/>
          </a:xfrm>
          <a:prstGeom prst="rect">
            <a:avLst/>
          </a:prstGeom>
          <a:solidFill>
            <a:schemeClr val="bg1"/>
          </a:solidFill>
          <a:ln>
            <a:solidFill>
              <a:srgbClr val="F3CCF3"/>
            </a:solidFill>
          </a:ln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Datasets Used: </a:t>
            </a:r>
          </a:p>
          <a:p>
            <a:pPr lvl="0" indent="355600">
              <a:lnSpc>
                <a:spcPct val="150000"/>
              </a:lnSpc>
            </a:pPr>
            <a:r>
              <a:rPr lang="en-IN" b="0" i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IN" b="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0" i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Dataset: Simulated e-commerce user data (Age, Gender, Purchase History, etc.)</a:t>
            </a:r>
          </a:p>
          <a:p>
            <a:pPr lvl="0" indent="355600"/>
            <a:r>
              <a:rPr lang="en-IN" b="0" i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2)Product Dataset: Product metadata with ratings, categories, sentiment scores, etc.</a:t>
            </a:r>
          </a:p>
          <a:p>
            <a:pPr lvl="0"/>
            <a:endParaRPr lang="en-IN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&amp; Technologies:</a:t>
            </a:r>
          </a:p>
          <a:p>
            <a:pPr marL="263525" lvl="0" indent="92075">
              <a:lnSpc>
                <a:spcPct val="150000"/>
              </a:lnSpc>
            </a:pPr>
            <a:r>
              <a:rPr lang="en-IN" b="0" i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1)Python (Pandas, NumPy, Scikit-learn, Seaborn, Matplotlib) </a:t>
            </a:r>
          </a:p>
          <a:p>
            <a:pPr marL="263525" lvl="0" indent="92075"/>
            <a:r>
              <a:rPr lang="en-IN" b="0" i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IN" b="0" i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IN" b="0" i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Notebook for development and analysis VS Code for implementation Excel / Google Sheets for initial data formatting.</a:t>
            </a:r>
          </a:p>
          <a:p>
            <a:pPr marL="263525" lvl="0" indent="92075"/>
            <a:endParaRPr lang="en-IN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b="1" i="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References:</a:t>
            </a:r>
          </a:p>
          <a:p>
            <a:pPr lvl="0" indent="355600">
              <a:lnSpc>
                <a:spcPct val="150000"/>
              </a:lnSpc>
            </a:pPr>
            <a:r>
              <a:rPr lang="en-IN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0" i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papers on recommendation systems (IEEE, Springer)Online articles on e-commerce personalization strategies Documentation for Python libraries used.</a:t>
            </a:r>
            <a:endParaRPr lang="en-IN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678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16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 descr="5.png"/>
          <p:cNvPicPr preferRelativeResize="0"/>
          <p:nvPr/>
        </p:nvPicPr>
        <p:blipFill rotWithShape="1">
          <a:blip r:embed="rId3">
            <a:alphaModFix/>
          </a:blip>
          <a:srcRect l="37699" t="55828" r="25355"/>
          <a:stretch/>
        </p:blipFill>
        <p:spPr>
          <a:xfrm>
            <a:off x="-29580" y="-13189"/>
            <a:ext cx="5881517" cy="3955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 descr="5.png"/>
          <p:cNvPicPr preferRelativeResize="0"/>
          <p:nvPr/>
        </p:nvPicPr>
        <p:blipFill rotWithShape="1">
          <a:blip r:embed="rId3">
            <a:alphaModFix amt="55980"/>
          </a:blip>
          <a:srcRect l="12849" r="46909" b="51453"/>
          <a:stretch/>
        </p:blipFill>
        <p:spPr>
          <a:xfrm>
            <a:off x="5267499" y="2166593"/>
            <a:ext cx="6914227" cy="469192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1246000" y="3179322"/>
            <a:ext cx="4850000" cy="10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4400" b="1">
                <a:solidFill>
                  <a:schemeClr val="bg1"/>
                </a:solidFill>
                <a:latin typeface="Graphik Semibold" panose="020B0503030202060203" pitchFamily="34" charset="77"/>
                <a:sym typeface="Google Sans SemiBold"/>
              </a:rPr>
              <a:t>Thank You</a:t>
            </a:r>
            <a:endParaRPr sz="4400" b="1">
              <a:solidFill>
                <a:schemeClr val="bg1"/>
              </a:solidFill>
              <a:latin typeface="Graphik Semibold" panose="020B0503030202060203" pitchFamily="34" charset="77"/>
              <a:sym typeface="Google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Graphik" panose="020B0503030202060203" pitchFamily="34" charset="0"/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-16400" y="2365236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Graphik" panose="020B0503030202060203" pitchFamily="34" charset="0"/>
              <a:cs typeface="Arial"/>
              <a:sym typeface="Arial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86877"/>
          <a:stretch/>
        </p:blipFill>
        <p:spPr>
          <a:xfrm>
            <a:off x="1" y="0"/>
            <a:ext cx="12192004" cy="899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right light in the sky&#10;&#10;AI-generated content may be incorrect.">
            <a:extLst>
              <a:ext uri="{FF2B5EF4-FFF2-40B4-BE49-F238E27FC236}">
                <a16:creationId xmlns:a16="http://schemas.microsoft.com/office/drawing/2014/main" id="{FE4E1242-A2E1-CE79-930C-1CDFA9834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37066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52ED2C4-F73E-CF5A-BF7C-0A430F065734}"/>
              </a:ext>
            </a:extLst>
          </p:cNvPr>
          <p:cNvGrpSpPr/>
          <p:nvPr/>
        </p:nvGrpSpPr>
        <p:grpSpPr>
          <a:xfrm>
            <a:off x="1437210" y="1714039"/>
            <a:ext cx="2966257" cy="440017"/>
            <a:chOff x="415600" y="1568886"/>
            <a:chExt cx="2966257" cy="4400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8BFF640-EAAB-CF3A-4C85-790407726C03}"/>
                </a:ext>
              </a:extLst>
            </p:cNvPr>
            <p:cNvSpPr/>
            <p:nvPr/>
          </p:nvSpPr>
          <p:spPr>
            <a:xfrm>
              <a:off x="415600" y="1568886"/>
              <a:ext cx="2966257" cy="440017"/>
            </a:xfrm>
            <a:prstGeom prst="rect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C1551D-3641-BAF5-9579-63C60DB1ED33}"/>
                </a:ext>
              </a:extLst>
            </p:cNvPr>
            <p:cNvSpPr txBox="1"/>
            <p:nvPr/>
          </p:nvSpPr>
          <p:spPr>
            <a:xfrm>
              <a:off x="633859" y="1604228"/>
              <a:ext cx="2579004" cy="33855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200" b="0" i="0">
                  <a:solidFill>
                    <a:srgbClr val="EBB0FE"/>
                  </a:solidFill>
                  <a:latin typeface="Graphik Medium" panose="020B0503030202060203" pitchFamily="34" charset="77"/>
                </a:rPr>
                <a:t>Data and AI Week</a:t>
              </a:r>
            </a:p>
          </p:txBody>
        </p:sp>
      </p:grpSp>
      <p:pic>
        <p:nvPicPr>
          <p:cNvPr id="5" name="Picture 4" descr="A white arrow on a black background&#10;&#10;AI-generated content may be incorrect.">
            <a:extLst>
              <a:ext uri="{FF2B5EF4-FFF2-40B4-BE49-F238E27FC236}">
                <a16:creationId xmlns:a16="http://schemas.microsoft.com/office/drawing/2014/main" id="{5F713958-C4C7-780B-FFFD-8F410CF44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07" y="602264"/>
            <a:ext cx="713410" cy="786848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9E1495F-FE75-9708-38F9-0BBC65F4D451}"/>
              </a:ext>
            </a:extLst>
          </p:cNvPr>
          <p:cNvSpPr txBox="1">
            <a:spLocks/>
          </p:cNvSpPr>
          <p:nvPr/>
        </p:nvSpPr>
        <p:spPr>
          <a:xfrm>
            <a:off x="1326460" y="440837"/>
            <a:ext cx="5492195" cy="13529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2797"/>
              </a:lnSpc>
            </a:pPr>
            <a:r>
              <a:rPr lang="en-US" sz="3200" kern="0">
                <a:solidFill>
                  <a:schemeClr val="bg1"/>
                </a:solidFill>
                <a:latin typeface="Graphik Semibold" panose="020B0703030202060203" pitchFamily="34" charset="0"/>
              </a:rPr>
              <a:t>Hack the Future: </a:t>
            </a:r>
            <a:br>
              <a:rPr lang="en-US" sz="3200" kern="0">
                <a:solidFill>
                  <a:schemeClr val="bg1"/>
                </a:solidFill>
                <a:latin typeface="Graphik Semibold" panose="020B0703030202060203" pitchFamily="34" charset="0"/>
              </a:rPr>
            </a:br>
            <a:r>
              <a:rPr lang="en-US" sz="3200" kern="0">
                <a:solidFill>
                  <a:schemeClr val="bg1"/>
                </a:solidFill>
                <a:latin typeface="Graphik Semibold" panose="020B0703030202060203" pitchFamily="34" charset="0"/>
              </a:rPr>
              <a:t>A Gen AI Sprint </a:t>
            </a:r>
            <a:br>
              <a:rPr lang="en-US" sz="3200" kern="0">
                <a:solidFill>
                  <a:schemeClr val="bg1"/>
                </a:solidFill>
                <a:latin typeface="Graphik Semibold" panose="020B0703030202060203" pitchFamily="34" charset="0"/>
              </a:rPr>
            </a:br>
            <a:r>
              <a:rPr lang="en-US" sz="3200" kern="0">
                <a:solidFill>
                  <a:schemeClr val="bg1"/>
                </a:solidFill>
                <a:latin typeface="Graphik Semibold" panose="020B0703030202060203" pitchFamily="34" charset="0"/>
              </a:rPr>
              <a:t>Powered by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A4F854-78AF-BC25-0565-685458E792EF}"/>
              </a:ext>
            </a:extLst>
          </p:cNvPr>
          <p:cNvSpPr/>
          <p:nvPr/>
        </p:nvSpPr>
        <p:spPr>
          <a:xfrm>
            <a:off x="924152" y="4315279"/>
            <a:ext cx="1443661" cy="1471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4E6E6483-22B8-8DE4-F4D4-3D22A89DA1A7}"/>
              </a:ext>
            </a:extLst>
          </p:cNvPr>
          <p:cNvSpPr txBox="1">
            <a:spLocks/>
          </p:cNvSpPr>
          <p:nvPr/>
        </p:nvSpPr>
        <p:spPr>
          <a:xfrm>
            <a:off x="2709050" y="3907614"/>
            <a:ext cx="3177007" cy="81116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3600" b="1" kern="1200" cap="none" baseline="0" dirty="0" smtClean="0">
                <a:solidFill>
                  <a:srgbClr val="A100FF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000" dirty="0">
                <a:latin typeface="Graphik"/>
              </a:rPr>
              <a:t>Kaviya B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(Team Leader)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EEB873-68EC-21FA-6C9C-02DF57531577}"/>
              </a:ext>
            </a:extLst>
          </p:cNvPr>
          <p:cNvSpPr/>
          <p:nvPr/>
        </p:nvSpPr>
        <p:spPr>
          <a:xfrm>
            <a:off x="6630036" y="4315279"/>
            <a:ext cx="1481237" cy="1471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Photo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E780D7-8359-373C-8C58-C27EB0044A3A}"/>
              </a:ext>
            </a:extLst>
          </p:cNvPr>
          <p:cNvCxnSpPr/>
          <p:nvPr/>
        </p:nvCxnSpPr>
        <p:spPr>
          <a:xfrm>
            <a:off x="2694666" y="4818998"/>
            <a:ext cx="171800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D04596E6-8892-485C-27A3-05953A7C9A22}"/>
              </a:ext>
            </a:extLst>
          </p:cNvPr>
          <p:cNvSpPr txBox="1">
            <a:spLocks/>
          </p:cNvSpPr>
          <p:nvPr/>
        </p:nvSpPr>
        <p:spPr>
          <a:xfrm>
            <a:off x="8366900" y="3907614"/>
            <a:ext cx="3177007" cy="81116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3600" b="1" kern="1200" cap="none" baseline="0" dirty="0" smtClean="0">
                <a:solidFill>
                  <a:srgbClr val="A100FF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000" dirty="0">
                <a:latin typeface="Graphik"/>
              </a:rPr>
              <a:t>Loga </a:t>
            </a:r>
            <a:r>
              <a:rPr lang="en-GB" sz="2000" dirty="0" err="1">
                <a:latin typeface="Graphik"/>
              </a:rPr>
              <a:t>Dharinish</a:t>
            </a:r>
            <a:r>
              <a:rPr lang="en-GB" sz="2000" dirty="0">
                <a:latin typeface="Graphik"/>
              </a:rPr>
              <a:t> V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</a:p>
        </p:txBody>
      </p:sp>
      <p:sp>
        <p:nvSpPr>
          <p:cNvPr id="25" name="Title 17">
            <a:extLst>
              <a:ext uri="{FF2B5EF4-FFF2-40B4-BE49-F238E27FC236}">
                <a16:creationId xmlns:a16="http://schemas.microsoft.com/office/drawing/2014/main" id="{9240FEF2-AAA6-406E-1BEC-B220846E54E6}"/>
              </a:ext>
            </a:extLst>
          </p:cNvPr>
          <p:cNvSpPr txBox="1">
            <a:spLocks/>
          </p:cNvSpPr>
          <p:nvPr/>
        </p:nvSpPr>
        <p:spPr>
          <a:xfrm>
            <a:off x="255225" y="2867440"/>
            <a:ext cx="11430000" cy="7264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kern="0">
                <a:latin typeface="Graphik" panose="020B0503030202060203" pitchFamily="34" charset="0"/>
              </a:rPr>
              <a:t>Team details</a:t>
            </a:r>
            <a:endParaRPr lang="en-GB" b="1" kern="0">
              <a:latin typeface="Graphik" panose="020B0503030202060203" pitchFamily="34" charset="0"/>
            </a:endParaRPr>
          </a:p>
        </p:txBody>
      </p:sp>
      <p:graphicFrame>
        <p:nvGraphicFramePr>
          <p:cNvPr id="26" name="Table 2">
            <a:extLst>
              <a:ext uri="{FF2B5EF4-FFF2-40B4-BE49-F238E27FC236}">
                <a16:creationId xmlns:a16="http://schemas.microsoft.com/office/drawing/2014/main" id="{8E054308-2CF0-5FCF-1076-92BF42D93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932863"/>
              </p:ext>
            </p:extLst>
          </p:nvPr>
        </p:nvGraphicFramePr>
        <p:xfrm>
          <a:off x="319038" y="3342942"/>
          <a:ext cx="11617737" cy="3784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382355">
                  <a:extLst>
                    <a:ext uri="{9D8B030D-6E8A-4147-A177-3AD203B41FA5}">
                      <a16:colId xmlns:a16="http://schemas.microsoft.com/office/drawing/2014/main" val="129918070"/>
                    </a:ext>
                  </a:extLst>
                </a:gridCol>
                <a:gridCol w="7235382">
                  <a:extLst>
                    <a:ext uri="{9D8B030D-6E8A-4147-A177-3AD203B41FA5}">
                      <a16:colId xmlns:a16="http://schemas.microsoft.com/office/drawing/2014/main" val="1188269312"/>
                    </a:ext>
                  </a:extLst>
                </a:gridCol>
              </a:tblGrid>
              <a:tr h="37845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A100FF"/>
                          </a:solidFill>
                        </a:rPr>
                        <a:t>TEAM NAME:</a:t>
                      </a:r>
                      <a:r>
                        <a:rPr lang="en-IN" sz="1867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Hash-It-Out</a:t>
                      </a:r>
                      <a:endParaRPr lang="en-US" sz="1400" dirty="0">
                        <a:solidFill>
                          <a:srgbClr val="A100F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rgbClr val="A100F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512452"/>
                  </a:ext>
                </a:extLst>
              </a:tr>
            </a:tbl>
          </a:graphicData>
        </a:graphic>
      </p:graphicFrame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76A20A-7BD6-686D-E50A-3F3B987047E1}"/>
              </a:ext>
            </a:extLst>
          </p:cNvPr>
          <p:cNvCxnSpPr/>
          <p:nvPr/>
        </p:nvCxnSpPr>
        <p:spPr>
          <a:xfrm>
            <a:off x="8366900" y="4799296"/>
            <a:ext cx="171800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A0CAE1E0-3005-3279-D24E-D8DAB6CDA2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8" t="9616" r="8986" b="11119"/>
          <a:stretch/>
        </p:blipFill>
        <p:spPr bwMode="auto">
          <a:xfrm>
            <a:off x="679510" y="4106441"/>
            <a:ext cx="1563595" cy="156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F546130-303C-B091-FEF1-9F1353BC5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0" t="8782" r="3288"/>
          <a:stretch/>
        </p:blipFill>
        <p:spPr bwMode="auto">
          <a:xfrm>
            <a:off x="6413888" y="4025487"/>
            <a:ext cx="1563595" cy="164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;p14">
            <a:extLst>
              <a:ext uri="{FF2B5EF4-FFF2-40B4-BE49-F238E27FC236}">
                <a16:creationId xmlns:a16="http://schemas.microsoft.com/office/drawing/2014/main" id="{321B8FFC-3ACD-A63B-7FE8-C3E8D22CF879}"/>
              </a:ext>
            </a:extLst>
          </p:cNvPr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7" b="1" kern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Entry Submission Summary</a:t>
            </a:r>
            <a:endParaRPr sz="1200" b="1" kern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330E63F-7543-6F17-0E7C-48BE4A302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183404"/>
              </p:ext>
            </p:extLst>
          </p:nvPr>
        </p:nvGraphicFramePr>
        <p:xfrm>
          <a:off x="323868" y="990600"/>
          <a:ext cx="11544264" cy="5284851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2907429">
                  <a:extLst>
                    <a:ext uri="{9D8B030D-6E8A-4147-A177-3AD203B41FA5}">
                      <a16:colId xmlns:a16="http://schemas.microsoft.com/office/drawing/2014/main" val="562209318"/>
                    </a:ext>
                  </a:extLst>
                </a:gridCol>
                <a:gridCol w="8636835">
                  <a:extLst>
                    <a:ext uri="{9D8B030D-6E8A-4147-A177-3AD203B41FA5}">
                      <a16:colId xmlns:a16="http://schemas.microsoft.com/office/drawing/2014/main" val="400706380"/>
                    </a:ext>
                  </a:extLst>
                </a:gridCol>
              </a:tblGrid>
              <a:tr h="82867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Graphik" panose="020B0503030202060203" pitchFamily="34" charset="0"/>
                        </a:rPr>
                        <a:t>Idea Title</a:t>
                      </a:r>
                      <a:endParaRPr lang="en-US" dirty="0">
                        <a:latin typeface="Graphik" panose="020B050303020206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9FFF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en-US" sz="20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PersonaPick</a:t>
                      </a:r>
                      <a:r>
                        <a:rPr lang="en-US" sz="20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– Personalized AI-Powered Shopping Recommendations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000" marT="25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9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812125"/>
                  </a:ext>
                </a:extLst>
              </a:tr>
              <a:tr h="816769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Graphik" panose="020B0503030202060203" pitchFamily="34" charset="0"/>
                        </a:rPr>
                        <a:t>Team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67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HASH IT OUT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6000" marR="72000" marT="21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9433584"/>
                  </a:ext>
                </a:extLst>
              </a:tr>
              <a:tr h="184070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Graphik" panose="020B0503030202060203" pitchFamily="34" charset="0"/>
                        </a:rPr>
                        <a:t>Problem Statement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9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67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Online shoppers often face decision fatigue due to an overwhelming number of product options. Traditional recommendation systems lack personalization based on a user's real-time behavior, preferences, and seasonal trends.</a:t>
                      </a:r>
                      <a:endParaRPr lang="en-US" dirty="0">
                        <a:latin typeface="Graphik" panose="020B0503030202060203" pitchFamily="34" charset="0"/>
                      </a:endParaRPr>
                    </a:p>
                  </a:txBody>
                  <a:tcPr marL="108000" marT="432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9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743077"/>
                  </a:ext>
                </a:extLst>
              </a:tr>
              <a:tr h="1781175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Graphik" panose="020B0503030202060203" pitchFamily="34" charset="0"/>
                        </a:rPr>
                        <a:t>Proposed Solution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67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PersonaPick</a:t>
                      </a:r>
                      <a:r>
                        <a:rPr lang="en-US" sz="1867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is an intelligent recommendation system that personalizes product suggestions based on customer demographics, browsing and purchase history, seasonality, and sentiment analysis.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67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By analyzing two datasets—</a:t>
                      </a:r>
                      <a:r>
                        <a:rPr lang="en-US" sz="1867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customer behavior</a:t>
                      </a:r>
                      <a:r>
                        <a:rPr lang="en-US" sz="1867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and </a:t>
                      </a:r>
                      <a:r>
                        <a:rPr lang="en-US" sz="1867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product attributes</a:t>
                      </a:r>
                      <a:r>
                        <a:rPr lang="en-US" sz="1867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—the system delivers smart, context-aware, and probability-ranked product recommendations that enhance user experience and drive conversions.</a:t>
                      </a:r>
                      <a:endParaRPr lang="en-US" dirty="0">
                        <a:latin typeface="Graphik" panose="020B050303020206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6236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9750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35000">
              <a:srgbClr val="F3CCF3"/>
            </a:gs>
            <a:gs pos="100000">
              <a:srgbClr val="FFFFFF"/>
            </a:gs>
          </a:gsLst>
          <a:lin ang="16200000" scaled="1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id="{AB77DFBE-3C54-4522-B5C5-3BB4462B5C4E}"/>
              </a:ext>
            </a:extLst>
          </p:cNvPr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Problem Statement (in detail)</a:t>
            </a:r>
            <a:endParaRPr sz="1200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217F656D-2F9D-D9D8-5CD2-17FD0EC2C3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4732498"/>
              </p:ext>
            </p:extLst>
          </p:nvPr>
        </p:nvGraphicFramePr>
        <p:xfrm>
          <a:off x="447040" y="934720"/>
          <a:ext cx="11421091" cy="520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69262DD5-701A-176E-EED8-37C8852BA8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5" t="14009" r="18829" b="1732"/>
          <a:stretch/>
        </p:blipFill>
        <p:spPr>
          <a:xfrm>
            <a:off x="457200" y="1327974"/>
            <a:ext cx="1375691" cy="1285012"/>
          </a:xfrm>
          <a:prstGeom prst="ellipse">
            <a:avLst/>
          </a:prstGeom>
          <a:ln w="3175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2E22A7-7DC6-7EC5-2214-77D8CDD83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18" y="4409441"/>
            <a:ext cx="1285013" cy="1359574"/>
          </a:xfrm>
          <a:prstGeom prst="ellipse">
            <a:avLst/>
          </a:prstGeom>
          <a:ln w="3175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64AD5C-58B4-1F56-1C31-76C725D8A1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66" y="2893174"/>
            <a:ext cx="1285012" cy="1285012"/>
          </a:xfrm>
          <a:prstGeom prst="ellipse">
            <a:avLst/>
          </a:prstGeom>
          <a:ln w="3175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35000">
              <a:srgbClr val="F3CCF3"/>
            </a:gs>
            <a:gs pos="100000">
              <a:srgbClr val="FFFFFF"/>
            </a:gs>
          </a:gsLst>
          <a:lin ang="16200000" scaled="1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id="{AB77DFBE-3C54-4522-B5C5-3BB4462B5C4E}"/>
              </a:ext>
            </a:extLst>
          </p:cNvPr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Proposed Solution Overview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Brief approach description or methodology used to tackle the problem </a:t>
            </a:r>
            <a:endParaRPr lang="en-US" sz="2200" b="1" kern="0" dirty="0">
              <a:solidFill>
                <a:srgbClr val="000000"/>
              </a:solidFill>
              <a:latin typeface="Times New Roman" panose="02020603050405020304" pitchFamily="18" charset="0"/>
              <a:ea typeface="Google Sans SemiBold"/>
              <a:cs typeface="Times New Roman" panose="02020603050405020304" pitchFamily="18" charset="0"/>
              <a:sym typeface="Google Sans SemiBold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39E71BF-5F85-1E63-70FC-6572EC2FB4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1858267"/>
              </p:ext>
            </p:extLst>
          </p:nvPr>
        </p:nvGraphicFramePr>
        <p:xfrm>
          <a:off x="333438" y="2057069"/>
          <a:ext cx="11600061" cy="3529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E6AC71A-933E-AE45-613E-0D15D1B79B2C}"/>
              </a:ext>
            </a:extLst>
          </p:cNvPr>
          <p:cNvSpPr txBox="1"/>
          <p:nvPr/>
        </p:nvSpPr>
        <p:spPr>
          <a:xfrm>
            <a:off x="333438" y="1410738"/>
            <a:ext cx="11333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propose a </a:t>
            </a: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Personalized Product Recommendation Engine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that uses </a:t>
            </a: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machine learning and data analytics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deliver accurate, context-aware suggestions tailored to individual customer preferences.</a:t>
            </a:r>
            <a:endParaRPr lang="en-IN" b="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EAC59-7D57-FB54-1BD5-E7C0F6D89D7F}"/>
              </a:ext>
            </a:extLst>
          </p:cNvPr>
          <p:cNvSpPr txBox="1"/>
          <p:nvPr/>
        </p:nvSpPr>
        <p:spPr>
          <a:xfrm>
            <a:off x="323868" y="5391168"/>
            <a:ext cx="113338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Outcome:</a:t>
            </a:r>
            <a:br>
              <a:rPr lang="en-IN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Improves user engagement and boosts sales through smarter, personalized recommendations.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363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rgbClr val="FFFFFF"/>
            </a:gs>
            <a:gs pos="98000">
              <a:srgbClr val="FFFFFF"/>
            </a:gs>
            <a:gs pos="27000">
              <a:srgbClr val="F4D0F4"/>
            </a:gs>
          </a:gsLst>
          <a:lin ang="16200000" scaled="0"/>
          <a:tileRect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0" y="67722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id="{AB77DFBE-3C54-4522-B5C5-3BB4462B5C4E}"/>
              </a:ext>
            </a:extLst>
          </p:cNvPr>
          <p:cNvSpPr txBox="1"/>
          <p:nvPr/>
        </p:nvSpPr>
        <p:spPr>
          <a:xfrm>
            <a:off x="323868" y="352568"/>
            <a:ext cx="11233753" cy="489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667" b="1" kern="0" dirty="0">
                <a:solidFill>
                  <a:srgbClr val="000000"/>
                </a:solidFill>
                <a:latin typeface="Graphik" panose="020B0503030202060203" pitchFamily="34" charset="0"/>
                <a:sym typeface="Arial"/>
              </a:rPr>
              <a:t>Technologies Used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1C1F76-16F7-D55B-D8AE-1312F6B55C20}"/>
              </a:ext>
            </a:extLst>
          </p:cNvPr>
          <p:cNvSpPr txBox="1"/>
          <p:nvPr/>
        </p:nvSpPr>
        <p:spPr>
          <a:xfrm>
            <a:off x="6503618" y="213704"/>
            <a:ext cx="536451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🔧</a:t>
            </a:r>
            <a:r>
              <a:rPr lang="en-IN" sz="1800" b="0" i="0" u="none" strike="noStrike" dirty="0">
                <a:solidFill>
                  <a:srgbClr val="401B5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b="1" i="0" u="none" strike="noStrike" dirty="0">
                <a:solidFill>
                  <a:srgbClr val="401B5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Programming &amp; Scripting:</a:t>
            </a:r>
            <a:endParaRPr lang="en-IN" b="0" dirty="0">
              <a:solidFill>
                <a:srgbClr val="401B5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088" rtl="0" fontAlgn="base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(for data preprocessing, model building, and evaluation).</a:t>
            </a:r>
          </a:p>
          <a:p>
            <a:pPr marL="446088" rtl="0" fontAlgn="base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Pandas, NumPy (data manipulation).</a:t>
            </a:r>
          </a:p>
          <a:p>
            <a:pPr rtl="0" fontAlgn="base"/>
            <a:endParaRPr lang="en-IN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None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📊 </a:t>
            </a:r>
            <a:r>
              <a:rPr lang="en-IN" sz="1800" b="1" i="0" u="none" strike="noStrike" dirty="0">
                <a:solidFill>
                  <a:srgbClr val="401B5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Visualization:</a:t>
            </a:r>
            <a:endParaRPr lang="en-IN" b="0" dirty="0">
              <a:solidFill>
                <a:srgbClr val="401B5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088" rtl="0" fontAlgn="base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Matplotlib, Seaborn (visual analysis &amp; insights)</a:t>
            </a:r>
          </a:p>
          <a:p>
            <a:pPr rtl="0" fontAlgn="base"/>
            <a:endParaRPr lang="en-IN" sz="1800" b="0" i="0" u="none" strike="noStrike" dirty="0">
              <a:solidFill>
                <a:srgbClr val="401B5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None/>
            </a:pPr>
            <a:r>
              <a:rPr lang="en-IN" sz="1800" b="0" i="0" u="none" strike="noStrike" dirty="0">
                <a:solidFill>
                  <a:srgbClr val="401B5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🧠 </a:t>
            </a:r>
            <a:r>
              <a:rPr lang="en-IN" sz="1800" b="1" i="0" u="none" strike="noStrike" dirty="0">
                <a:solidFill>
                  <a:srgbClr val="401B5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Learning:</a:t>
            </a:r>
            <a:endParaRPr lang="en-IN" b="0" dirty="0">
              <a:solidFill>
                <a:srgbClr val="401B5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088" rtl="0" fontAlgn="base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Scikit-learn (model training and evaluation)</a:t>
            </a:r>
          </a:p>
          <a:p>
            <a:pPr marL="446088" rtl="0" fontAlgn="base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 / Random Forest (predictive modelling)</a:t>
            </a:r>
          </a:p>
          <a:p>
            <a:pPr rtl="0" fontAlgn="base"/>
            <a:endParaRPr lang="en-IN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None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🗂️ </a:t>
            </a:r>
            <a:r>
              <a:rPr lang="en-IN" sz="1800" b="1" i="0" u="none" strike="noStrike" dirty="0">
                <a:solidFill>
                  <a:srgbClr val="401B5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Handling:</a:t>
            </a:r>
            <a:endParaRPr lang="en-IN" b="0" dirty="0">
              <a:solidFill>
                <a:srgbClr val="401B5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088" rtl="0" fontAlgn="base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CSV files (customer &amp; product datasets)</a:t>
            </a:r>
          </a:p>
          <a:p>
            <a:pPr marL="446088" rtl="0" fontAlgn="base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JSON (for product list and purchase history)</a:t>
            </a:r>
          </a:p>
          <a:p>
            <a:pPr rtl="0" fontAlgn="base"/>
            <a:endParaRPr lang="en-IN" sz="1800" b="0" i="0" u="none" strike="noStrike" dirty="0">
              <a:solidFill>
                <a:srgbClr val="401B5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None/>
            </a:pPr>
            <a:r>
              <a:rPr lang="en-IN" sz="1800" b="0" i="0" u="none" strike="noStrike" dirty="0">
                <a:solidFill>
                  <a:srgbClr val="401B5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🌐 </a:t>
            </a:r>
            <a:r>
              <a:rPr lang="en-IN" sz="1800" b="1" i="0" u="none" strike="noStrike" dirty="0">
                <a:solidFill>
                  <a:srgbClr val="401B5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Tools &amp; Platforms:</a:t>
            </a:r>
            <a:endParaRPr lang="en-IN" b="0" dirty="0">
              <a:solidFill>
                <a:srgbClr val="401B5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2925" indent="-96838" rtl="0" fontAlgn="base">
              <a:buFont typeface="Arial" panose="020B0604020202020204" pitchFamily="34" charset="0"/>
              <a:buChar char="•"/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Notebook / Google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(development environment)</a:t>
            </a:r>
          </a:p>
          <a:p>
            <a:pPr marL="542925" indent="-96838" rtl="0" fontAlgn="base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 (version control &amp; collaboration)</a:t>
            </a:r>
          </a:p>
          <a:p>
            <a:pPr rtl="0" fontAlgn="base">
              <a:buFont typeface="Arial" panose="020B0604020202020204" pitchFamily="34" charset="0"/>
              <a:buChar char="•"/>
            </a:pPr>
            <a:endParaRPr lang="en-IN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None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🧪 </a:t>
            </a:r>
            <a:r>
              <a:rPr lang="en-IN" sz="1800" b="1" i="0" u="none" strike="noStrike" dirty="0">
                <a:solidFill>
                  <a:srgbClr val="401B5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Metrics:</a:t>
            </a:r>
            <a:endParaRPr lang="en-IN" b="0" dirty="0">
              <a:solidFill>
                <a:srgbClr val="401B5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088" rtl="0" fontAlgn="base"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Accuracy, Precision, Recall, F1-Score.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C3ED50-0384-3996-4F40-0CE3EBEE8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68" y="808845"/>
            <a:ext cx="5909292" cy="31159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1AB644-EACB-E77B-D32C-DF04DECA1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68" y="4058168"/>
            <a:ext cx="5909292" cy="258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21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B4886542-F327-2557-79A8-D9044DE6AD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8888907"/>
              </p:ext>
            </p:extLst>
          </p:nvPr>
        </p:nvGraphicFramePr>
        <p:xfrm>
          <a:off x="254000" y="1032536"/>
          <a:ext cx="11342546" cy="5388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133DA51-31A5-13E3-939A-C7F2B9C7F459}"/>
              </a:ext>
            </a:extLst>
          </p:cNvPr>
          <p:cNvSpPr txBox="1"/>
          <p:nvPr/>
        </p:nvSpPr>
        <p:spPr>
          <a:xfrm>
            <a:off x="587211" y="306028"/>
            <a:ext cx="6094070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IN" sz="2670" b="1" i="0" u="none" strike="noStrike" dirty="0">
                <a:solidFill>
                  <a:srgbClr val="000000"/>
                </a:solidFill>
                <a:effectLst/>
                <a:latin typeface="Graphik"/>
              </a:rPr>
              <a:t>Agents' interaction design </a:t>
            </a:r>
            <a:endParaRPr lang="en-IN" sz="2670" b="0" dirty="0">
              <a:effectLst/>
              <a:latin typeface="Graphik"/>
            </a:endParaRPr>
          </a:p>
        </p:txBody>
      </p:sp>
      <p:sp>
        <p:nvSpPr>
          <p:cNvPr id="6" name="Google Shape;79;p16">
            <a:extLst>
              <a:ext uri="{FF2B5EF4-FFF2-40B4-BE49-F238E27FC236}">
                <a16:creationId xmlns:a16="http://schemas.microsoft.com/office/drawing/2014/main" id="{596FAC54-2216-2405-5723-7F0B5E797FC9}"/>
              </a:ext>
            </a:extLst>
          </p:cNvPr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Graphik" panose="020B0503030202060203" pitchFamily="34" charset="0"/>
              <a:cs typeface="Arial"/>
              <a:sym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566816-1291-6DF7-A779-8B0E911F87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79" t="12653" r="-12279" b="12653"/>
          <a:stretch/>
        </p:blipFill>
        <p:spPr>
          <a:xfrm>
            <a:off x="202021" y="1074523"/>
            <a:ext cx="1871330" cy="15304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A4B080-AC7D-AE98-AEA9-DCBF716BAF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312" y="1074523"/>
            <a:ext cx="1497600" cy="15304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A1890B-7904-80DE-1951-5DA9505D2F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2312" y="1074523"/>
            <a:ext cx="1497600" cy="15304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49AF11C-2272-7338-55CB-F3CC6A4556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595" y="4750414"/>
            <a:ext cx="1524567" cy="1497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970F92-9CD2-2589-7DD1-07B61FE4C1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312" y="2870257"/>
            <a:ext cx="1497600" cy="15304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EB8530E-2B1B-B324-11C3-E59074FED5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86" y="2828270"/>
            <a:ext cx="1497600" cy="153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99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E525E5A-DA6F-CD9E-7DC9-645988318E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0487102"/>
              </p:ext>
            </p:extLst>
          </p:nvPr>
        </p:nvGraphicFramePr>
        <p:xfrm>
          <a:off x="1072679" y="786809"/>
          <a:ext cx="9649428" cy="5495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11E6B1F-A18C-9831-3F7A-E5374C8678D9}"/>
              </a:ext>
            </a:extLst>
          </p:cNvPr>
          <p:cNvSpPr txBox="1"/>
          <p:nvPr/>
        </p:nvSpPr>
        <p:spPr>
          <a:xfrm>
            <a:off x="462987" y="230263"/>
            <a:ext cx="3750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Code structure</a:t>
            </a:r>
            <a:endParaRPr lang="en-IN" sz="2400" dirty="0"/>
          </a:p>
        </p:txBody>
      </p:sp>
      <p:sp>
        <p:nvSpPr>
          <p:cNvPr id="8" name="Google Shape;79;p16">
            <a:extLst>
              <a:ext uri="{FF2B5EF4-FFF2-40B4-BE49-F238E27FC236}">
                <a16:creationId xmlns:a16="http://schemas.microsoft.com/office/drawing/2014/main" id="{C1B1EEF6-BCA2-0024-54B0-9405809D15AB}"/>
              </a:ext>
            </a:extLst>
          </p:cNvPr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Graphik" panose="020B0503030202060203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7355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id="{AB77DFBE-3C54-4522-B5C5-3BB4462B5C4E}"/>
              </a:ext>
            </a:extLst>
          </p:cNvPr>
          <p:cNvSpPr txBox="1"/>
          <p:nvPr/>
        </p:nvSpPr>
        <p:spPr>
          <a:xfrm>
            <a:off x="323868" y="658053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Conclusion</a:t>
            </a: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EC1EF61-6F9C-0FED-4FDE-C12FDC76EFB6}"/>
              </a:ext>
            </a:extLst>
          </p:cNvPr>
          <p:cNvSpPr/>
          <p:nvPr/>
        </p:nvSpPr>
        <p:spPr>
          <a:xfrm>
            <a:off x="498000" y="1249724"/>
            <a:ext cx="11196000" cy="4607065"/>
          </a:xfrm>
          <a:prstGeom prst="rect">
            <a:avLst/>
          </a:prstGeom>
          <a:ln cap="sq" cmpd="dbl">
            <a:solidFill>
              <a:srgbClr val="AB15FF"/>
            </a:solidFill>
            <a:beve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tIns="216000" rIns="576000" bIns="504000" numCol="1"/>
          <a:lstStyle/>
          <a:p>
            <a:pPr marL="531813" lvl="0" indent="-173038" algn="just" defTabSz="882650">
              <a:buChar char="•"/>
              <a:tabLst>
                <a:tab pos="10671175" algn="l"/>
              </a:tabLst>
            </a:pPr>
            <a:r>
              <a:rPr lang="en-US" sz="24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personalized product recommendation system offers a user-centric approach to enhance e-commerce experiences by leveraging customer profiles, behavior, and contextual data.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1813" lvl="0" indent="-173038" algn="just" defTabSz="882650">
              <a:buChar char="•"/>
              <a:tabLst>
                <a:tab pos="10671175" algn="l"/>
              </a:tabLst>
            </a:pPr>
            <a:r>
              <a:rPr lang="en-US" sz="24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integrating advanced data analysis and recommendation algorithms, we deliver accurate and relevant product suggestions that improve user satisfaction and engagement.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1813" lvl="0" indent="-173038" algn="just" defTabSz="882650">
              <a:buChar char="•"/>
              <a:tabLst>
                <a:tab pos="10671175" algn="l"/>
              </a:tabLst>
            </a:pPr>
            <a:r>
              <a:rPr lang="en-US" sz="24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solution directly addresses the problem of information overload in e-commerce platforms by simplifying product discovery and tailoring offerings to individual preferences.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1813" lvl="0" indent="-173038" algn="just" defTabSz="882650">
              <a:buChar char="•"/>
              <a:tabLst>
                <a:tab pos="10671175" algn="l"/>
              </a:tabLst>
            </a:pPr>
            <a:r>
              <a:rPr lang="en-US" sz="24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Ultimately, it boosts conversion rates and strengthens customer retention through smarter, data-driven personalization.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482588"/>
      </p:ext>
    </p:extLst>
  </p:cSld>
  <p:clrMapOvr>
    <a:masterClrMapping/>
  </p:clrMapOvr>
</p:sld>
</file>

<file path=ppt/theme/theme1.xml><?xml version="1.0" encoding="utf-8"?>
<a:theme xmlns:a="http://schemas.openxmlformats.org/drawingml/2006/main" name="1_Canvas-Theme">
  <a:themeElements>
    <a:clrScheme name="Accenture Default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355AA"/>
      </a:accent4>
      <a:accent5>
        <a:srgbClr val="BE82FF"/>
      </a:accent5>
      <a:accent6>
        <a:srgbClr val="E6DCFF"/>
      </a:accent6>
      <a:hlink>
        <a:srgbClr val="A100FF"/>
      </a:hlink>
      <a:folHlink>
        <a:srgbClr val="B455AA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/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50" b="0" i="0" u="none" strike="noStrike" kern="1200" cap="none" spc="0" normalizeH="0" baseline="0" noProof="0" dirty="0">
            <a:ln>
              <a:noFill/>
            </a:ln>
            <a:solidFill>
              <a:prstClr val="black">
                <a:alpha val="40000"/>
              </a:prstClr>
            </a:solidFill>
            <a:effectLst/>
            <a:uLnTx/>
            <a:uFillTx/>
            <a:latin typeface="Graphik" panose="020B0503030202060203" pitchFamily="34" charset="77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c_Exp_Presentation-Template_v5-2024" id="{632751DD-A84D-D849-B0B6-44CCDFA99F61}" vid="{69070162-6984-CD4F-9F36-7088033C2B3F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941</Words>
  <Application>Microsoft Office PowerPoint</Application>
  <PresentationFormat>Widescreen</PresentationFormat>
  <Paragraphs>94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Aptos</vt:lpstr>
      <vt:lpstr>Arial</vt:lpstr>
      <vt:lpstr>Graphik</vt:lpstr>
      <vt:lpstr>Graphik Light</vt:lpstr>
      <vt:lpstr>Graphik Medium</vt:lpstr>
      <vt:lpstr>Graphik Semibold</vt:lpstr>
      <vt:lpstr>Segoe UI Black</vt:lpstr>
      <vt:lpstr>Times New Roman</vt:lpstr>
      <vt:lpstr>Wingdings</vt:lpstr>
      <vt:lpstr>1_Canvas-Theme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Tolentino, Ma. Antonette</dc:creator>
  <cp:lastModifiedBy>balu balu</cp:lastModifiedBy>
  <cp:revision>5</cp:revision>
  <dcterms:created xsi:type="dcterms:W3CDTF">2025-02-26T01:18:59Z</dcterms:created>
  <dcterms:modified xsi:type="dcterms:W3CDTF">2025-04-05T18:42:26Z</dcterms:modified>
</cp:coreProperties>
</file>